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0816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501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2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199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1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26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28876"/>
            <a:ext cx="12192000" cy="68291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105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پـــیـــروزیـــم  </a:t>
            </a:r>
            <a:r>
              <a:rPr lang="fa-IR" sz="5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 نــام  عــیــســی </a:t>
            </a:r>
            <a:endParaRPr lang="en-GB" sz="58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lvl="0" rtl="1">
              <a:lnSpc>
                <a:spcPct val="100000"/>
              </a:lnSpc>
              <a:buClr>
                <a:srgbClr val="FFFF00"/>
              </a:buClr>
              <a:buSzPct val="25000"/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پـــیـــروزیـــم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 نــام  او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۳</a:t>
            </a:r>
          </a:p>
          <a:p>
            <a:pPr lvl="0" rtl="1">
              <a:lnSpc>
                <a:spcPct val="100000"/>
              </a:lnSpc>
              <a:buClr>
                <a:srgbClr val="FFFF00"/>
              </a:buClr>
              <a:buSzPct val="25000"/>
            </a:pPr>
            <a:r>
              <a:rPr lang="ar-SA" sz="5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لالالالالا  </a:t>
            </a:r>
            <a:r>
              <a:rPr lang="en-GB" sz="5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…</a:t>
            </a:r>
            <a:r>
              <a:rPr lang="ar-SA" sz="5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.</a:t>
            </a:r>
            <a:endParaRPr sz="5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FFFF00"/>
              </a:buClr>
              <a:buSzPct val="25000"/>
            </a:pPr>
            <a:endParaRPr lang="en-GB" sz="1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  <a:buClr>
                <a:srgbClr val="FFFF00"/>
              </a:buClr>
              <a:buSzPct val="25000"/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آزادیـــم 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 نــام  عــیــســی </a:t>
            </a:r>
            <a:endParaRPr lang="fa-IR" sz="5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  <a:buClr>
                <a:srgbClr val="FFFF00"/>
              </a:buClr>
              <a:buSzPct val="25000"/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آزادیـــم 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 نــام  او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۳</a:t>
            </a:r>
            <a:endParaRPr lang="en-GB" sz="58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  <a:buClr>
                <a:srgbClr val="FFFF00"/>
              </a:buClr>
              <a:buSzPct val="25000"/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لالالالالا  ….</a:t>
            </a:r>
            <a:endParaRPr lang="fa-IR" sz="5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94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92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Widescreen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2019-11-12T13:29:43Z</dcterms:modified>
</cp:coreProperties>
</file>