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9408161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5013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247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9199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515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 Area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 Area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5268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0" y="28876"/>
            <a:ext cx="12192000" cy="6829124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endParaRPr lang="fa-IR" sz="1050" b="1" i="0" u="none" strike="noStrik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5800" b="1" i="0" u="none" strike="noStrik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پـــیـــروزیـــم  </a:t>
            </a:r>
            <a:r>
              <a:rPr lang="fa-IR" sz="5800" b="1" i="0" u="none" strike="noStrik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در  نــام  عــیــســی </a:t>
            </a:r>
            <a:endParaRPr lang="en-GB" sz="5800" b="1" i="0" u="none" strike="noStrik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lvl="0" rtl="1">
              <a:lnSpc>
                <a:spcPct val="100000"/>
              </a:lnSpc>
              <a:buClr>
                <a:srgbClr val="FFFF00"/>
              </a:buClr>
              <a:buSzPct val="25000"/>
            </a:pPr>
            <a:r>
              <a:rPr lang="fa-IR" sz="58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پـــیـــروزیـــم  </a:t>
            </a:r>
            <a:r>
              <a:rPr lang="fa-IR" sz="5800" b="1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در  نــام  او  </a:t>
            </a:r>
            <a:r>
              <a:rPr lang="fa-IR" sz="5800" b="1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۳</a:t>
            </a:r>
          </a:p>
          <a:p>
            <a:pPr lvl="0" rtl="1">
              <a:lnSpc>
                <a:spcPct val="100000"/>
              </a:lnSpc>
              <a:buClr>
                <a:srgbClr val="FFFF00"/>
              </a:buClr>
              <a:buSzPct val="25000"/>
            </a:pPr>
            <a:r>
              <a:rPr lang="ar-SA" sz="5800" b="1" i="0" u="none" strike="noStrik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لالالالالا  </a:t>
            </a:r>
            <a:r>
              <a:rPr lang="en-GB" sz="5800" b="1" i="0" u="none" strike="noStrik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…</a:t>
            </a:r>
            <a:r>
              <a:rPr lang="ar-SA" sz="5800" b="1" i="0" u="none" strike="noStrik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.</a:t>
            </a:r>
            <a:endParaRPr sz="5800" b="1" i="0" u="none" strike="noStrik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rtl="1">
              <a:lnSpc>
                <a:spcPct val="100000"/>
              </a:lnSpc>
              <a:buClr>
                <a:srgbClr val="FFFF00"/>
              </a:buClr>
              <a:buSzPct val="25000"/>
            </a:pPr>
            <a:endParaRPr lang="en-GB" sz="1000" b="1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rtl="1">
              <a:lnSpc>
                <a:spcPct val="100000"/>
              </a:lnSpc>
              <a:buClr>
                <a:srgbClr val="FFFF00"/>
              </a:buClr>
              <a:buSzPct val="25000"/>
            </a:pPr>
            <a:r>
              <a:rPr lang="fa-IR" sz="5800" b="1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آزادیـــم  </a:t>
            </a:r>
            <a:r>
              <a:rPr lang="fa-IR" sz="58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در  نــام  عــیــســی </a:t>
            </a:r>
            <a:endParaRPr lang="fa-IR" sz="58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rtl="1">
              <a:lnSpc>
                <a:spcPct val="100000"/>
              </a:lnSpc>
              <a:buClr>
                <a:srgbClr val="FFFF00"/>
              </a:buClr>
              <a:buSzPct val="25000"/>
            </a:pPr>
            <a:r>
              <a:rPr lang="fa-IR" sz="58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آزادیـــم  </a:t>
            </a:r>
            <a:r>
              <a:rPr lang="fa-IR" sz="58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در  نــام  او  </a:t>
            </a:r>
            <a:r>
              <a:rPr lang="fa-IR" sz="5800" b="1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۳</a:t>
            </a:r>
            <a:endParaRPr lang="en-GB" sz="5800" b="1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rtl="1">
              <a:lnSpc>
                <a:spcPct val="100000"/>
              </a:lnSpc>
              <a:buClr>
                <a:srgbClr val="FFFF00"/>
              </a:buClr>
              <a:buSzPct val="25000"/>
            </a:pPr>
            <a:r>
              <a:rPr lang="fa-IR" sz="5800" b="1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لالالالالا  ….</a:t>
            </a:r>
            <a:endParaRPr lang="fa-IR" sz="58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8948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5924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23</Words>
  <Application>Microsoft Office PowerPoint</Application>
  <PresentationFormat>Widescreen</PresentationFormat>
  <Paragraphs>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</cp:lastModifiedBy>
  <cp:revision>4</cp:revision>
  <dcterms:modified xsi:type="dcterms:W3CDTF">2019-11-12T13:29:43Z</dcterms:modified>
</cp:coreProperties>
</file>