
<file path=[Content_Types].xml><?xml version="1.0" encoding="utf-8"?>
<Types xmlns="http://schemas.openxmlformats.org/package/2006/content-types">
  <Default Extension="jfif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71" r:id="rId2"/>
    <p:sldId id="256" r:id="rId3"/>
    <p:sldId id="265" r:id="rId4"/>
    <p:sldId id="257" r:id="rId5"/>
    <p:sldId id="266" r:id="rId6"/>
    <p:sldId id="258" r:id="rId7"/>
    <p:sldId id="259" r:id="rId8"/>
    <p:sldId id="272" r:id="rId9"/>
    <p:sldId id="261" r:id="rId10"/>
    <p:sldId id="273" r:id="rId11"/>
    <p:sldId id="263" r:id="rId12"/>
    <p:sldId id="274" r:id="rId13"/>
    <p:sldId id="270" r:id="rId1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4799822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57959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297927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03780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77627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1061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8881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3874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84163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3462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73324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3168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67184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3346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 Area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 Area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0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3169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1" y="0"/>
            <a:ext cx="12192000" cy="47295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 anchorCtr="0">
            <a:spAutoFit/>
          </a:bodyPr>
          <a:lstStyle/>
          <a:p>
            <a:pPr marL="0" indent="0" algn="ctr" rtl="1">
              <a:lnSpc>
                <a:spcPct val="100000"/>
              </a:lnSpc>
              <a:buNone/>
            </a:pPr>
            <a:endParaRPr lang="fa-IR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سـتـایـمـت  پـدر</a:t>
            </a: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endParaRPr lang="fa-IR" sz="60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سـتـایـمـت  پـسـر</a:t>
            </a:r>
            <a:endParaRPr sz="60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سـتـایـم  </a:t>
            </a: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سـتـایـم </a:t>
            </a: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اى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روح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الـقـدس</a:t>
            </a:r>
            <a:endParaRPr lang="ar-SA" sz="60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87389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5601533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 anchorCtr="0">
            <a:spAutoFit/>
          </a:bodyPr>
          <a:lstStyle/>
          <a:p>
            <a:pPr marL="0" indent="0" algn="ctr" rtl="1">
              <a:lnSpc>
                <a:spcPct val="100000"/>
              </a:lnSpc>
              <a:buNone/>
            </a:pPr>
            <a:r>
              <a:rPr lang="ar-SA" sz="4400" b="1" kern="120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جلال </a:t>
            </a:r>
            <a:r>
              <a:rPr lang="ar-SA" sz="44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جلال ، جلال بياب </a:t>
            </a:r>
            <a:endParaRPr lang="fa-IR" sz="44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44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جلال بياب</a:t>
            </a:r>
            <a:r>
              <a:rPr lang="fa-IR" sz="44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،</a:t>
            </a:r>
            <a:r>
              <a:rPr lang="ar-SA" sz="44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اى پدر </a:t>
            </a:r>
            <a:endParaRPr sz="44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44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جلال جلال ، جلال </a:t>
            </a:r>
            <a:r>
              <a:rPr lang="ar-SA" sz="4400" b="1" kern="120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بياب</a:t>
            </a:r>
            <a:endParaRPr lang="fa-IR" sz="44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4400" b="1" kern="120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جلال </a:t>
            </a:r>
            <a:r>
              <a:rPr lang="ar-SA" sz="44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بياب </a:t>
            </a:r>
            <a:r>
              <a:rPr lang="fa-IR" sz="44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، </a:t>
            </a:r>
            <a:r>
              <a:rPr lang="ar-SA" sz="44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اى پسر </a:t>
            </a:r>
            <a:endParaRPr sz="44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44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جلال بياب ، جلال بياب </a:t>
            </a:r>
            <a:endParaRPr lang="fa-IR" sz="44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44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جلال جلال ، جلال بياب </a:t>
            </a:r>
            <a:endParaRPr lang="fa-IR" sz="44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endParaRPr lang="ar-SA" sz="44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1" y="0"/>
            <a:ext cx="12192000" cy="47295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 anchorCtr="0">
            <a:spAutoFit/>
          </a:bodyPr>
          <a:lstStyle/>
          <a:p>
            <a:pPr marL="0" indent="0" algn="ctr" rtl="1">
              <a:lnSpc>
                <a:spcPct val="100000"/>
              </a:lnSpc>
              <a:buNone/>
            </a:pPr>
            <a:endParaRPr lang="fa-IR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سـتـایـمـت  پـدر</a:t>
            </a: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endParaRPr lang="fa-IR" sz="60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سـتـایـمـت  پـسـر</a:t>
            </a:r>
            <a:endParaRPr sz="60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سـتـایـم  </a:t>
            </a: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سـتـایـم </a:t>
            </a: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اى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روح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الـقـدس</a:t>
            </a:r>
            <a:endParaRPr lang="ar-SA" sz="60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39040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5012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0" y="57752"/>
            <a:ext cx="12192000" cy="505574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rtl="1">
              <a:lnSpc>
                <a:spcPct val="100000"/>
              </a:lnSpc>
            </a:pPr>
            <a:endParaRPr lang="en-GB" sz="28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rtl="1">
              <a:lnSpc>
                <a:spcPct val="100000"/>
              </a:lnSpc>
            </a:pPr>
            <a:r>
              <a:rPr lang="ar-SA" sz="66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Times New Roman"/>
              </a:rPr>
              <a:t>تا كه گرماى وجودت </a:t>
            </a:r>
            <a:endParaRPr lang="en-GB" sz="66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  <a:sym typeface="Times New Roman"/>
            </a:endParaRPr>
          </a:p>
          <a:p>
            <a:pPr rtl="1">
              <a:lnSpc>
                <a:spcPct val="100000"/>
              </a:lnSpc>
            </a:pPr>
            <a:r>
              <a:rPr lang="ar-SA" sz="66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Times New Roman"/>
              </a:rPr>
              <a:t>بر دل و جانم رسيد </a:t>
            </a:r>
            <a:endParaRPr sz="66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  <a:sym typeface="Times New Roman"/>
            </a:endParaRPr>
          </a:p>
          <a:p>
            <a:pPr rtl="1">
              <a:lnSpc>
                <a:spcPct val="100000"/>
              </a:lnSpc>
            </a:pPr>
            <a:r>
              <a:rPr lang="ar-SA" sz="66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Times New Roman"/>
              </a:rPr>
              <a:t>گرمى آغوش </a:t>
            </a:r>
            <a:r>
              <a:rPr lang="ar-SA" sz="6600" b="1" kern="120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Times New Roman"/>
              </a:rPr>
              <a:t>تو</a:t>
            </a:r>
            <a:endParaRPr lang="fa-IR" sz="6600" b="1" kern="120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  <a:sym typeface="Times New Roman"/>
            </a:endParaRPr>
          </a:p>
          <a:p>
            <a:pPr rtl="1">
              <a:lnSpc>
                <a:spcPct val="100000"/>
              </a:lnSpc>
            </a:pPr>
            <a:r>
              <a:rPr lang="ar-SA" sz="6600" b="1" kern="120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Times New Roman"/>
              </a:rPr>
              <a:t>جانى </a:t>
            </a:r>
            <a:r>
              <a:rPr lang="ar-SA" sz="66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Times New Roman"/>
              </a:rPr>
              <a:t>دگر در من دميد </a:t>
            </a:r>
            <a:r>
              <a:rPr lang="fa-IR" sz="66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6600" b="1" kern="120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Times New Roman"/>
              </a:rPr>
              <a:t>٢ </a:t>
            </a:r>
            <a:endParaRPr lang="ar-SA" sz="66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1" y="-10274"/>
            <a:ext cx="12192000" cy="47295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 anchorCtr="0">
            <a:spAutoFit/>
          </a:bodyPr>
          <a:lstStyle/>
          <a:p>
            <a:pPr rtl="1">
              <a:lnSpc>
                <a:spcPct val="100000"/>
              </a:lnSpc>
            </a:pPr>
            <a:endParaRPr lang="fa-IR" sz="2800" b="1" kern="120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rtl="1">
              <a:lnSpc>
                <a:spcPct val="100000"/>
              </a:lnSpc>
            </a:pPr>
            <a:r>
              <a:rPr lang="fa-IR" sz="6000" b="1" kern="120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اى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اميد زندگى </a:t>
            </a:r>
            <a:endParaRPr lang="en-GB" sz="60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rtl="1">
              <a:lnSpc>
                <a:spcPct val="100000"/>
              </a:lnSpc>
            </a:pP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آرامش روحى و جان </a:t>
            </a:r>
          </a:p>
          <a:p>
            <a:pPr rtl="1">
              <a:lnSpc>
                <a:spcPct val="100000"/>
              </a:lnSpc>
            </a:pP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شوق وصلت مى كشد </a:t>
            </a:r>
            <a:endParaRPr lang="en-GB" sz="60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rtl="1">
              <a:lnSpc>
                <a:spcPct val="100000"/>
              </a:lnSpc>
            </a:pP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من را به سوى آسمان </a:t>
            </a:r>
            <a:r>
              <a:rPr lang="fa-IR" sz="6000" b="1" kern="120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٢ </a:t>
            </a:r>
          </a:p>
        </p:txBody>
      </p:sp>
    </p:spTree>
    <p:extLst>
      <p:ext uri="{BB962C8B-B14F-4D97-AF65-F5344CB8AC3E}">
        <p14:creationId xmlns:p14="http://schemas.microsoft.com/office/powerpoint/2010/main" val="1303270293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47295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 anchorCtr="0">
            <a:spAutoFit/>
          </a:bodyPr>
          <a:lstStyle/>
          <a:p>
            <a:pPr marL="0" indent="0" algn="ctr" rtl="1">
              <a:lnSpc>
                <a:spcPct val="100000"/>
              </a:lnSpc>
              <a:buNone/>
            </a:pPr>
            <a:endParaRPr lang="fa-IR" b="1" kern="120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حالتى</a:t>
            </a:r>
            <a:r>
              <a:rPr lang="fa-IR" sz="6000" b="1" kern="120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b="1" kern="120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در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من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پـدیـد</a:t>
            </a: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آمد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و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من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شيدا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شدم </a:t>
            </a:r>
            <a:endParaRPr sz="60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گو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ییا</a:t>
            </a: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گمگشته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بودم </a:t>
            </a:r>
            <a:endParaRPr lang="fa-IR" sz="60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ناگهان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پيدا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شدم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0" y="30822"/>
            <a:ext cx="12192000" cy="47295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 anchorCtr="0">
            <a:spAutoFit/>
          </a:bodyPr>
          <a:lstStyle/>
          <a:p>
            <a:pPr rtl="1">
              <a:lnSpc>
                <a:spcPct val="100000"/>
              </a:lnSpc>
            </a:pPr>
            <a:endParaRPr lang="fa-IR" sz="28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rtl="1">
              <a:lnSpc>
                <a:spcPct val="100000"/>
              </a:lnSpc>
            </a:pP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اى اميد زندگى </a:t>
            </a:r>
            <a:endParaRPr lang="en-GB" sz="60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rtl="1">
              <a:lnSpc>
                <a:spcPct val="100000"/>
              </a:lnSpc>
            </a:pP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آرامش روحى و جان </a:t>
            </a:r>
          </a:p>
          <a:p>
            <a:pPr rtl="1">
              <a:lnSpc>
                <a:spcPct val="100000"/>
              </a:lnSpc>
            </a:pP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شوق وصلت مى كشد </a:t>
            </a:r>
            <a:endParaRPr lang="en-GB" sz="60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rtl="1">
              <a:lnSpc>
                <a:spcPct val="100000"/>
              </a:lnSpc>
            </a:pP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من را به سوى آسمان</a:t>
            </a:r>
          </a:p>
        </p:txBody>
      </p:sp>
    </p:spTree>
    <p:extLst>
      <p:ext uri="{BB962C8B-B14F-4D97-AF65-F5344CB8AC3E}">
        <p14:creationId xmlns:p14="http://schemas.microsoft.com/office/powerpoint/2010/main" val="3359824250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1" y="0"/>
            <a:ext cx="12192000" cy="47295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 anchorCtr="0">
            <a:spAutoFit/>
          </a:bodyPr>
          <a:lstStyle/>
          <a:p>
            <a:pPr marL="0" indent="0" algn="ctr" rtl="1">
              <a:lnSpc>
                <a:spcPct val="100000"/>
              </a:lnSpc>
              <a:buNone/>
            </a:pPr>
            <a:endParaRPr lang="fa-IR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سـتـایـمـت  پـدر</a:t>
            </a: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endParaRPr lang="fa-IR" sz="60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سـتـایـمـت  پـسـر</a:t>
            </a:r>
            <a:endParaRPr sz="60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سـتـایـم  </a:t>
            </a: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سـتـایـم </a:t>
            </a: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اى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روح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الـقـدس</a:t>
            </a:r>
            <a:endParaRPr lang="ar-SA" sz="60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47295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 anchorCtr="0">
            <a:spAutoFit/>
          </a:bodyPr>
          <a:lstStyle/>
          <a:p>
            <a:pPr marL="0" indent="0" algn="ctr" rtl="1">
              <a:lnSpc>
                <a:spcPct val="100000"/>
              </a:lnSpc>
              <a:buNone/>
            </a:pPr>
            <a:endParaRPr lang="en-GB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سر به سجده مى نهم</a:t>
            </a:r>
            <a:endParaRPr lang="fa-IR" sz="60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از شوق رويت تا ابد </a:t>
            </a:r>
            <a:endParaRPr sz="60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تا كه روح پاك تو </a:t>
            </a:r>
            <a:endParaRPr lang="fa-IR" sz="60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بر روح و جان من دمد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1" y="0"/>
            <a:ext cx="12192000" cy="47295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 anchorCtr="0">
            <a:spAutoFit/>
          </a:bodyPr>
          <a:lstStyle/>
          <a:p>
            <a:pPr marL="0" indent="0" algn="ctr" rtl="1">
              <a:lnSpc>
                <a:spcPct val="100000"/>
              </a:lnSpc>
              <a:buNone/>
            </a:pPr>
            <a:endParaRPr lang="fa-IR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سـتـایـمـت  پـدر</a:t>
            </a: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endParaRPr lang="fa-IR" sz="60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سـتـایـمـت  پـسـر</a:t>
            </a:r>
            <a:endParaRPr sz="60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سـتـایـم  </a:t>
            </a: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سـتـایـم </a:t>
            </a: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اى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روح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الـقـدس</a:t>
            </a:r>
            <a:endParaRPr lang="ar-SA" sz="60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38941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47295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 anchorCtr="0">
            <a:spAutoFit/>
          </a:bodyPr>
          <a:lstStyle/>
          <a:p>
            <a:pPr marL="0" indent="0" algn="ctr" rtl="1">
              <a:lnSpc>
                <a:spcPct val="100000"/>
              </a:lnSpc>
              <a:buNone/>
            </a:pPr>
            <a:endParaRPr lang="en-GB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تـا  بـرآیـد  آرزو</a:t>
            </a:r>
            <a:endParaRPr lang="en-GB" sz="60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آن لحظه ى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روز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وصال </a:t>
            </a:r>
            <a:endParaRPr sz="60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تا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ابد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سر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نهم </a:t>
            </a:r>
            <a:endParaRPr lang="en-GB" sz="6000" b="1" kern="12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بر سجده 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ی </a:t>
            </a: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تو</a:t>
            </a:r>
            <a:r>
              <a:rPr lang="fa-IR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بى مجال</a:t>
            </a:r>
            <a:r>
              <a:rPr lang="ar-SA" b="1" kern="12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1046</TotalTime>
  <Words>190</Words>
  <Application>Microsoft Office PowerPoint</Application>
  <PresentationFormat>Widescreen</PresentationFormat>
  <Paragraphs>56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</cp:lastModifiedBy>
  <cp:revision>9</cp:revision>
  <dcterms:modified xsi:type="dcterms:W3CDTF">2019-11-12T10:15:41Z</dcterms:modified>
</cp:coreProperties>
</file>