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2E17"/>
    <a:srgbClr val="866C00"/>
    <a:srgbClr val="9E6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C2D8-C86A-465E-AFB9-9675550C418F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0A7E-C47B-451B-940E-083EB7586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10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C2D8-C86A-465E-AFB9-9675550C418F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0A7E-C47B-451B-940E-083EB7586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592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C2D8-C86A-465E-AFB9-9675550C418F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0A7E-C47B-451B-940E-083EB7586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87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C2D8-C86A-465E-AFB9-9675550C418F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0A7E-C47B-451B-940E-083EB7586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5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C2D8-C86A-465E-AFB9-9675550C418F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0A7E-C47B-451B-940E-083EB7586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835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C2D8-C86A-465E-AFB9-9675550C418F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0A7E-C47B-451B-940E-083EB7586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09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C2D8-C86A-465E-AFB9-9675550C418F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0A7E-C47B-451B-940E-083EB7586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62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C2D8-C86A-465E-AFB9-9675550C418F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0A7E-C47B-451B-940E-083EB7586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02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C2D8-C86A-465E-AFB9-9675550C418F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0A7E-C47B-451B-940E-083EB7586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00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C2D8-C86A-465E-AFB9-9675550C418F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0A7E-C47B-451B-940E-083EB7586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37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C2D8-C86A-465E-AFB9-9675550C418F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0A7E-C47B-451B-940E-083EB7586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44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1C2D8-C86A-465E-AFB9-9675550C418F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D0A7E-C47B-451B-940E-083EB7586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43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04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4960" y="101600"/>
            <a:ext cx="8981439" cy="310854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fa-IR" sz="5800" b="1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کـارهـایـت  </a:t>
            </a:r>
            <a:r>
              <a:rPr lang="fa-IR" sz="5800" b="1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ای  خــدا</a:t>
            </a:r>
          </a:p>
          <a:p>
            <a:pPr algn="ctr" rtl="1"/>
            <a:r>
              <a:rPr lang="fa-IR" sz="1200" b="1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rtl="1"/>
            <a:r>
              <a:rPr lang="fa-IR" sz="5800" b="1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عـجـیـب  و  عـظـیـم  اسـت </a:t>
            </a:r>
          </a:p>
          <a:p>
            <a:pPr algn="ctr" rtl="1"/>
            <a:endParaRPr lang="fa-IR" sz="1000" b="1" dirty="0" smtClean="0">
              <a:ln w="0">
                <a:solidFill>
                  <a:schemeClr val="tx1"/>
                </a:solidFill>
              </a:ln>
              <a:effectLst>
                <a:glow rad="1397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5800" b="1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ای  خـداونـد  مــقـتـدر</a:t>
            </a:r>
            <a:endParaRPr lang="fa-IR" sz="5800" b="1" dirty="0">
              <a:ln w="0">
                <a:solidFill>
                  <a:schemeClr val="tx1"/>
                </a:solidFill>
              </a:ln>
              <a:effectLst>
                <a:glow rad="1397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28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4160" y="91440"/>
            <a:ext cx="9123679" cy="313932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fa-IR" sz="5800" b="1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حـیـات  </a:t>
            </a:r>
            <a:r>
              <a:rPr lang="fa-IR" sz="5800" b="1" dirty="0">
                <a:ln w="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  حـقـیـقـت</a:t>
            </a:r>
          </a:p>
          <a:p>
            <a:pPr algn="ctr" rtl="1"/>
            <a:endParaRPr lang="fa-IR" sz="1200" b="1" dirty="0">
              <a:ln w="0">
                <a:solidFill>
                  <a:schemeClr val="tx1"/>
                </a:solidFill>
              </a:ln>
              <a:effectLst>
                <a:glow rad="1397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5800" b="1" dirty="0">
                <a:ln w="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راســتـی  و  عــدالــت </a:t>
            </a:r>
          </a:p>
          <a:p>
            <a:pPr algn="ctr" rtl="1"/>
            <a:endParaRPr lang="fa-IR" sz="1200" b="1" dirty="0">
              <a:ln w="0">
                <a:solidFill>
                  <a:schemeClr val="tx1"/>
                </a:solidFill>
              </a:ln>
              <a:effectLst>
                <a:glow rad="1397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5800" b="1" dirty="0">
                <a:ln w="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اعــمــال  تــوانـد  خـدا</a:t>
            </a:r>
            <a:endParaRPr lang="en-US" sz="5800" b="1" dirty="0">
              <a:ln w="0">
                <a:solidFill>
                  <a:schemeClr val="tx1"/>
                </a:solidFill>
              </a:ln>
              <a:effectLst>
                <a:glow rad="1397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0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4960" y="152400"/>
            <a:ext cx="9042399" cy="206210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fa-IR" sz="5800" b="1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کیست </a:t>
            </a:r>
            <a:r>
              <a:rPr lang="fa-IR" sz="5800" b="1" dirty="0">
                <a:ln w="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کسی کـه  نـخـواهـد</a:t>
            </a:r>
          </a:p>
          <a:p>
            <a:pPr algn="ctr" rtl="1"/>
            <a:endParaRPr lang="fa-IR" sz="1200" b="1" dirty="0">
              <a:ln w="0">
                <a:solidFill>
                  <a:schemeClr val="tx1"/>
                </a:solidFill>
              </a:ln>
              <a:effectLst>
                <a:glow rad="1397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5800" b="1" dirty="0">
                <a:ln w="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نـامـت  را  پـرســتـد</a:t>
            </a:r>
            <a:endParaRPr lang="en-US" sz="5800" b="1" dirty="0">
              <a:ln w="0">
                <a:solidFill>
                  <a:schemeClr val="tx1"/>
                </a:solidFill>
              </a:ln>
              <a:effectLst>
                <a:glow rad="1397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5280" y="172720"/>
            <a:ext cx="9001759" cy="206210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fa-IR" sz="5800" b="1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تـو  </a:t>
            </a:r>
            <a:r>
              <a:rPr lang="fa-IR" sz="5800" b="1" dirty="0">
                <a:ln w="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تـنهـا  قـدوس  هـسـتی </a:t>
            </a:r>
          </a:p>
          <a:p>
            <a:pPr algn="ctr" rtl="1"/>
            <a:endParaRPr lang="fa-IR" sz="1200" b="1" dirty="0">
              <a:ln w="0">
                <a:solidFill>
                  <a:schemeClr val="tx1"/>
                </a:solidFill>
              </a:ln>
              <a:effectLst>
                <a:glow rad="1397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5800" b="1" dirty="0">
                <a:ln w="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تـنهـا  قـدوس </a:t>
            </a:r>
            <a:endParaRPr lang="en-US" sz="5800" b="1" dirty="0">
              <a:ln w="0">
                <a:solidFill>
                  <a:schemeClr val="tx1"/>
                </a:solidFill>
              </a:ln>
              <a:effectLst>
                <a:glow rad="1397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5120" y="101600"/>
            <a:ext cx="9042399" cy="206210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fa-IR" sz="5800" b="1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همه </a:t>
            </a:r>
            <a:r>
              <a:rPr lang="fa-IR" sz="5800" b="1" dirty="0">
                <a:ln w="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ی  امـتها  آمـده  پـرسـتند</a:t>
            </a:r>
          </a:p>
          <a:p>
            <a:pPr algn="ctr" rtl="1"/>
            <a:endParaRPr lang="fa-IR" sz="1200" b="1" dirty="0">
              <a:ln w="0">
                <a:solidFill>
                  <a:schemeClr val="tx1"/>
                </a:solidFill>
              </a:ln>
              <a:effectLst>
                <a:glow rad="1397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5800" b="1" dirty="0">
                <a:ln w="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تـو  را  ای  شــاه  پـر جــلال </a:t>
            </a:r>
            <a:endParaRPr lang="en-US" sz="5800" b="1" dirty="0">
              <a:ln w="0">
                <a:solidFill>
                  <a:schemeClr val="tx1"/>
                </a:solidFill>
              </a:ln>
              <a:effectLst>
                <a:glow rad="1397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2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4960" y="101600"/>
            <a:ext cx="9052559" cy="301621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fa-IR" sz="5800" b="1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هل </a:t>
            </a:r>
            <a:r>
              <a:rPr lang="fa-IR" sz="5800" b="1" dirty="0">
                <a:ln w="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لو یاه </a:t>
            </a:r>
            <a:r>
              <a:rPr lang="fa-IR" sz="5800" b="1" dirty="0">
                <a:ln w="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a-IR" sz="5800" b="1" dirty="0">
                <a:ln w="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هل لو </a:t>
            </a:r>
            <a:r>
              <a:rPr lang="fa-IR" sz="5800" b="1" dirty="0">
                <a:ln w="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یاه</a:t>
            </a:r>
          </a:p>
          <a:p>
            <a:pPr algn="ctr" rtl="1"/>
            <a:endParaRPr lang="fa-IR" sz="800" b="1" dirty="0">
              <a:ln w="0">
                <a:solidFill>
                  <a:schemeClr val="tx1"/>
                </a:solidFill>
              </a:ln>
              <a:effectLst>
                <a:glow rad="1397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5800" b="1" dirty="0">
                <a:ln w="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هل </a:t>
            </a:r>
            <a:r>
              <a:rPr lang="fa-IR" sz="5800" b="1" dirty="0">
                <a:ln w="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لو </a:t>
            </a:r>
            <a:r>
              <a:rPr lang="fa-IR" sz="5800" b="1" dirty="0">
                <a:ln w="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یاه     </a:t>
            </a:r>
            <a:r>
              <a:rPr lang="fa-IR" sz="5800" b="1" dirty="0" smtClean="0">
                <a:ln w="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a-IR" sz="5800" b="1" dirty="0">
                <a:ln w="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آمــیــن </a:t>
            </a:r>
            <a:endParaRPr lang="en-GB" sz="5800" b="1" dirty="0">
              <a:ln w="0">
                <a:solidFill>
                  <a:schemeClr val="tx1"/>
                </a:solidFill>
              </a:ln>
              <a:effectLst>
                <a:glow rad="1397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endParaRPr lang="en-GB" sz="800" b="1" dirty="0">
              <a:ln w="0">
                <a:solidFill>
                  <a:schemeClr val="tx1"/>
                </a:solidFill>
              </a:ln>
              <a:effectLst>
                <a:glow rad="1397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5800" b="1" dirty="0">
                <a:ln w="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لا لا لا ... </a:t>
            </a:r>
            <a:endParaRPr lang="en-US" sz="5800" b="1" dirty="0">
              <a:ln w="0">
                <a:solidFill>
                  <a:schemeClr val="tx1"/>
                </a:solidFill>
              </a:ln>
              <a:effectLst>
                <a:glow rad="1397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74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46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59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Niloofar</cp:lastModifiedBy>
  <cp:revision>8</cp:revision>
  <dcterms:created xsi:type="dcterms:W3CDTF">2018-08-21T17:38:06Z</dcterms:created>
  <dcterms:modified xsi:type="dcterms:W3CDTF">2019-11-11T19:53:40Z</dcterms:modified>
</cp:coreProperties>
</file>