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64" r:id="rId2"/>
    <p:sldId id="256" r:id="rId3"/>
    <p:sldId id="257" r:id="rId4"/>
    <p:sldId id="261" r:id="rId5"/>
    <p:sldId id="259" r:id="rId6"/>
    <p:sldId id="262" r:id="rId7"/>
    <p:sldId id="263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982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3736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086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235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5612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5260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6782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5899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5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7377" y="86627"/>
            <a:ext cx="12041203" cy="66991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متبارك </a:t>
            </a: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خواند تار و پود من </a:t>
            </a:r>
            <a:endParaRPr lang="en-GB" sz="6600" b="1" i="0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نام قدوست را </a:t>
            </a:r>
            <a:endParaRPr sz="66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سرودى تازه سرايم </a:t>
            </a:r>
            <a:endParaRPr lang="en-GB" sz="6600" b="1" i="0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4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حمد منجيم را </a:t>
            </a:r>
            <a:endParaRPr sz="54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54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44379" y="86628"/>
            <a:ext cx="11916075" cy="66799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در صبحى نو و طلوعى تازه </a:t>
            </a:r>
            <a:endParaRPr sz="6000" b="1" i="0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innerShdw blurRad="114300">
                  <a:prstClr val="black"/>
                </a:inn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سرودى نو بر زبان دارم</a:t>
            </a:r>
            <a:endParaRPr sz="6000" b="1" i="0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innerShdw blurRad="114300">
                  <a:prstClr val="black"/>
                </a:inn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هرآنچه پيش آيد تا كه شب فرود آيد</a:t>
            </a:r>
            <a:endParaRPr sz="6000" b="1" i="0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innerShdw blurRad="114300">
                  <a:prstClr val="black"/>
                </a:inn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سرود حمد تو در دل دارم </a:t>
            </a:r>
            <a:endParaRPr lang="ar-SA" sz="60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innerShdw blurRad="114300">
                  <a:prstClr val="black"/>
                </a:inn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7377" y="86627"/>
            <a:ext cx="12041203" cy="66991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متبارك </a:t>
            </a: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خواند تار و پود من </a:t>
            </a:r>
            <a:endParaRPr lang="en-GB" sz="6600" b="1" i="0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نام قدوست را </a:t>
            </a:r>
            <a:endParaRPr sz="66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سرودى تازه سرايم </a:t>
            </a:r>
            <a:endParaRPr lang="en-GB" sz="6600" b="1" i="0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4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حمد منجيم را </a:t>
            </a:r>
            <a:endParaRPr sz="54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54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0370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49408"/>
            <a:ext cx="10820400" cy="57692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تو </a:t>
            </a:r>
            <a:r>
              <a:rPr lang="ar-SA" sz="60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دير خشمى و سراسر احسان </a:t>
            </a:r>
            <a:endParaRPr sz="60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innerShdw blurRad="114300">
                  <a:prstClr val="black"/>
                </a:inn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و مهرت را چون به ياد </a:t>
            </a:r>
            <a:r>
              <a:rPr lang="ar-SA" sz="60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آرم</a:t>
            </a:r>
            <a:endParaRPr sz="60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innerShdw blurRad="114300">
                  <a:prstClr val="black"/>
                </a:inn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براى سرودن نيكويى ات </a:t>
            </a:r>
            <a:endParaRPr sz="60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innerShdw blurRad="114300">
                  <a:prstClr val="black"/>
                </a:inn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60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innerShdw blurRad="114300">
                    <a:prstClr val="black"/>
                  </a:inn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هزاران علت در دل مى يابم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7377" y="86627"/>
            <a:ext cx="12041203" cy="66991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متبارك </a:t>
            </a: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خواند تار و پود من </a:t>
            </a:r>
            <a:endParaRPr lang="en-GB" sz="6600" b="1" i="0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نام قدوست را </a:t>
            </a:r>
            <a:endParaRPr sz="66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سرودى تازه سرايم </a:t>
            </a:r>
            <a:endParaRPr lang="en-GB" sz="6600" b="1" i="0" u="none" strike="noStrike" cap="none" dirty="0" smtClean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400" b="1" i="0" u="none" strike="noStrike" cap="none" dirty="0" smtClean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ar-SA" sz="6600" b="1" i="0" u="none" strike="noStrike" cap="none" dirty="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solidFill>
                  <a:schemeClr val="tx1"/>
                </a:solidFill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حمد منجيم را </a:t>
            </a:r>
            <a:endParaRPr sz="54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5400" b="1" i="0" u="none" strike="noStrike" cap="none" dirty="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solidFill>
                <a:schemeClr val="tx1"/>
              </a:solidFill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271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0115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102</Words>
  <Application>Microsoft Office PowerPoint</Application>
  <PresentationFormat>Widescreen</PresentationFormat>
  <Paragraphs>20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4</cp:revision>
  <dcterms:modified xsi:type="dcterms:W3CDTF">2019-09-18T15:10:56Z</dcterms:modified>
</cp:coreProperties>
</file>