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8"/>
  </p:notesMasterIdLst>
  <p:sldIdLst>
    <p:sldId id="261" r:id="rId2"/>
    <p:sldId id="256" r:id="rId3"/>
    <p:sldId id="258" r:id="rId4"/>
    <p:sldId id="257" r:id="rId5"/>
    <p:sldId id="259" r:id="rId6"/>
    <p:sldId id="260" r:id="rId7"/>
  </p:sldIdLst>
  <p:sldSz cx="12192000" cy="6858000"/>
  <p:notesSz cx="6858000" cy="9144000"/>
  <p:embeddedFontLst>
    <p:embeddedFont>
      <p:font typeface="Century Gothic" panose="020B0502020202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414444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5640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1628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93400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9084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825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531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en-US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US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868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217485" y="67377"/>
            <a:ext cx="11715145" cy="6616635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en-GB" sz="2400" b="1" i="0" u="none" strike="noStrike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هللوياه</a:t>
            </a:r>
            <a:r>
              <a:rPr lang="en-US" sz="8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en-US" sz="8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هللوياه</a:t>
            </a:r>
            <a:r>
              <a:rPr lang="en-US" sz="8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8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8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۳</a:t>
            </a:r>
            <a:endParaRPr sz="8000" b="1" i="0" u="none" strike="noStrike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rtl="1">
              <a:lnSpc>
                <a:spcPct val="150000"/>
              </a:lnSpc>
              <a:spcBef>
                <a:spcPts val="136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8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خداوند</a:t>
            </a:r>
            <a:r>
              <a:rPr lang="en-US" sz="8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8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</a:t>
            </a:r>
            <a:r>
              <a:rPr lang="en-US" sz="8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8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i="0" u="none" strike="noStrike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زنده</a:t>
            </a:r>
            <a:r>
              <a:rPr lang="en-US" sz="8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8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i="0" u="none" strike="noStrike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</a:t>
            </a:r>
            <a:r>
              <a:rPr lang="fa-IR" sz="8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ست </a:t>
            </a:r>
            <a:r>
              <a:rPr lang="fa-IR" sz="8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۲  </a:t>
            </a:r>
            <a:endParaRPr lang="fa-IR" sz="8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" y="0"/>
            <a:ext cx="12097016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endParaRPr lang="en-GB" sz="2800" b="1" cap="non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8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هللوياه  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هللوياه </a:t>
            </a:r>
            <a:r>
              <a:rPr lang="fa-IR" sz="8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۳</a:t>
            </a:r>
            <a:endParaRPr lang="fa-IR" sz="8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8000" b="1" cap="none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خداوندم  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برخاسته  است </a:t>
            </a:r>
            <a:r>
              <a:rPr lang="fa-IR" sz="8000" b="1" cap="non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۲</a:t>
            </a:r>
            <a:endParaRPr lang="fa-IR" sz="8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055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123290" y="51371"/>
            <a:ext cx="11948845" cy="671929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fa-IR" sz="24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خداوند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ملجاى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است</a:t>
            </a:r>
            <a:endParaRPr lang="fa-IR" sz="8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آرى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با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است</a:t>
            </a:r>
            <a:endParaRPr lang="en-US" sz="8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سرايم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هـلـلـوياه</a:t>
            </a:r>
            <a:endParaRPr lang="en-US" sz="8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123290" y="71919"/>
            <a:ext cx="11948845" cy="669875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endParaRPr lang="fa-IR" sz="24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خداوند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پناه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است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endParaRPr lang="fa-IR" sz="8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صخره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من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است</a:t>
            </a:r>
            <a:endParaRPr lang="en-US" sz="8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سرايم</a:t>
            </a:r>
            <a:r>
              <a:rPr lang="en-US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fa-IR" sz="8000" b="1" cap="non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US" sz="8000" b="1" cap="none" dirty="0" err="1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هـلـلـوياه</a:t>
            </a:r>
            <a:endParaRPr lang="en-US" sz="8000" b="1" cap="non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6166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644052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sh">
    <a:dk1>
      <a:srgbClr val="000000"/>
    </a:dk1>
    <a:lt1>
      <a:srgbClr val="FFFFFF"/>
    </a:lt1>
    <a:dk2>
      <a:srgbClr val="363D46"/>
    </a:dk2>
    <a:lt2>
      <a:srgbClr val="EBEBEB"/>
    </a:lt2>
    <a:accent1>
      <a:srgbClr val="6F6F6F"/>
    </a:accent1>
    <a:accent2>
      <a:srgbClr val="BFBFA5"/>
    </a:accent2>
    <a:accent3>
      <a:srgbClr val="DCD084"/>
    </a:accent3>
    <a:accent4>
      <a:srgbClr val="E7BF5F"/>
    </a:accent4>
    <a:accent5>
      <a:srgbClr val="E9A039"/>
    </a:accent5>
    <a:accent6>
      <a:srgbClr val="CF7133"/>
    </a:accent6>
    <a:hlink>
      <a:srgbClr val="F28943"/>
    </a:hlink>
    <a:folHlink>
      <a:srgbClr val="F1B76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37</Words>
  <Application>Microsoft Office PowerPoint</Application>
  <PresentationFormat>Widescreen</PresentationFormat>
  <Paragraphs>14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Mesh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6</cp:revision>
  <dcterms:modified xsi:type="dcterms:W3CDTF">2019-11-11T19:15:22Z</dcterms:modified>
</cp:coreProperties>
</file>