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9" r:id="rId4"/>
    <p:sldId id="260" r:id="rId5"/>
    <p:sldId id="261" r:id="rId6"/>
    <p:sldId id="262" r:id="rId7"/>
    <p:sldId id="267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80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4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3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08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6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95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4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0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14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BD7B6-F79C-4E94-B304-1E64A409F495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78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75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2029440" cy="58054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چون بر چهره ات می نگرم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1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می بینم جلالت را پادشاه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9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چون می آیم به عمق های تو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9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می چشم لذتت را پادشاه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273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20"/>
            <a:ext cx="12090400" cy="595547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رویت  را  </a:t>
            </a:r>
            <a:r>
              <a:rPr lang="fa-IR" sz="54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بر  </a:t>
            </a:r>
            <a:r>
              <a:rPr lang="fa-IR" sz="5400" b="1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من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تابـان  ساز 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جلالت  را  نمایـان  ساز 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نور  رویت  بر  من  تـابـد 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قوت  و  آرامی   یـابـد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215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101600"/>
            <a:ext cx="11998960" cy="595547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در  نزد  تخت  تو  زانو  زنیم  پادشاه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پرستیم  تا  ابد  نام  قدوس  تـو  را 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تخت  توست  تا  ابد  پا برجا  ای  پادشاه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ستایش  پرستش  لایق  توست  ای  عیسی</a:t>
            </a:r>
          </a:p>
        </p:txBody>
      </p:sp>
    </p:spTree>
    <p:extLst>
      <p:ext uri="{BB962C8B-B14F-4D97-AF65-F5344CB8AC3E}">
        <p14:creationId xmlns:p14="http://schemas.microsoft.com/office/powerpoint/2010/main" val="356768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81280"/>
            <a:ext cx="12019280" cy="59785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چون بر چهره ات می نگرم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جایی که  تخت  توست  ای  پادشاه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کل  خلـقــتـت  در   آسمان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می پـرستـند  نامت  را  ای  پادشاه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867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1998960" cy="595547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هم صـدا  بـا  فـرشـتـگان 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سـراییم  قـدوس  است  نـامت </a:t>
            </a:r>
          </a:p>
          <a:p>
            <a:pPr algn="ct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خـدای  قـادر  مطلق </a:t>
            </a:r>
          </a:p>
          <a:p>
            <a:pPr algn="ct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لایـق عـزت  و  شـوکت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130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101600"/>
            <a:ext cx="11998960" cy="595547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در  نزد  تخت  تو  زانو  زنیم  پادشاه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پرستیم  تا  ابد  نام  قدوس  تـو  را 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تخت  توست  تا  ابد  پا برجا  ای  پادشاه</a:t>
            </a:r>
          </a:p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ستایش  پرستش  لایق  توست  ای  عیسی</a:t>
            </a:r>
          </a:p>
        </p:txBody>
      </p:sp>
    </p:spTree>
    <p:extLst>
      <p:ext uri="{BB962C8B-B14F-4D97-AF65-F5344CB8AC3E}">
        <p14:creationId xmlns:p14="http://schemas.microsoft.com/office/powerpoint/2010/main" val="315583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1955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2018-08-24T10:54:43Z</dcterms:created>
  <dcterms:modified xsi:type="dcterms:W3CDTF">2019-11-11T16:47:55Z</dcterms:modified>
</cp:coreProperties>
</file>