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2" r:id="rId2"/>
    <p:sldId id="256" r:id="rId3"/>
    <p:sldId id="257" r:id="rId4"/>
    <p:sldId id="258" r:id="rId5"/>
    <p:sldId id="265" r:id="rId6"/>
    <p:sldId id="261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27059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125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1608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2873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854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640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6135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7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56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71919" y="-9625"/>
            <a:ext cx="12120081" cy="677002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8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اومدى</a:t>
            </a:r>
            <a:r>
              <a:rPr lang="en-US" sz="54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دلم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دلم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جونى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نداشت</a:t>
            </a:r>
            <a:endParaRPr lang="en-GB" sz="7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5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كه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عاقبتم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هيچ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و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سامونى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5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نداشت</a:t>
            </a:r>
            <a:endParaRPr lang="fa-IR" sz="50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اشك</a:t>
            </a:r>
            <a:r>
              <a:rPr lang="en-US" sz="5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5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چشمم </a:t>
            </a:r>
            <a:r>
              <a:rPr lang="en-US" sz="5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رو</a:t>
            </a:r>
            <a:r>
              <a:rPr lang="en-US" sz="5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گرفتى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شدى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0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درمون</a:t>
            </a:r>
            <a:r>
              <a:rPr lang="en-US" sz="50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5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دلم</a:t>
            </a:r>
            <a:endParaRPr lang="fa-IR" sz="50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spcBef>
                <a:spcPts val="13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54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هيچ</a:t>
            </a:r>
            <a:r>
              <a:rPr lang="en-US" sz="54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كسى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جز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نگفت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54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میگذره</a:t>
            </a:r>
            <a:r>
              <a:rPr lang="en-US" sz="54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توى</a:t>
            </a:r>
            <a:r>
              <a:rPr lang="en-US" sz="5400" b="1" i="0" u="none" strike="noStrike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دلم</a:t>
            </a:r>
            <a:endParaRPr lang="en-US" sz="54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9624"/>
            <a:ext cx="12192000" cy="6867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تنها</a:t>
            </a:r>
            <a:r>
              <a:rPr lang="en-US" sz="4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نيستم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هميشه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پيش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دردى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باشى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درمون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تنها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نيستم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هميشه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پيش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ترسى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باشى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جون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4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بخشيدى</a:t>
            </a:r>
            <a:r>
              <a:rPr lang="en-US" sz="54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هرچى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گناه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كه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همه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شادى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كنند</a:t>
            </a:r>
            <a:endParaRPr lang="en-US" sz="5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همه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آدمهاى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دنيا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آزادى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كنند</a:t>
            </a:r>
            <a:endParaRPr lang="en-US" sz="5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بزرگى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خدايى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هميشه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لايقى</a:t>
            </a:r>
            <a:endParaRPr lang="en-US" sz="5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مهيبى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عجيبى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آخر</a:t>
            </a:r>
            <a:r>
              <a:rPr lang="en-US" sz="54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54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حقايقى</a:t>
            </a:r>
            <a:endParaRPr lang="en-US" sz="5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0" y="-9624"/>
            <a:ext cx="12192000" cy="6867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تنها</a:t>
            </a:r>
            <a:r>
              <a:rPr lang="en-US" sz="48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نيستم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هميشه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پيش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دردى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باشى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درمون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تنها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نيستم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هميشه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پيش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sz="12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ترسى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نيست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وقتى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باشى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تويى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كه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جون</a:t>
            </a:r>
            <a:r>
              <a:rPr lang="en-US" sz="48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48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منى</a:t>
            </a:r>
            <a:endParaRPr lang="en-US" sz="48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596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8058992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124</Words>
  <Application>Microsoft Office PowerPoint</Application>
  <PresentationFormat>Widescreen</PresentationFormat>
  <Paragraphs>27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9</cp:revision>
  <dcterms:modified xsi:type="dcterms:W3CDTF">2019-11-11T16:44:18Z</dcterms:modified>
</cp:coreProperties>
</file>