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5" r:id="rId1"/>
  </p:sldMasterIdLst>
  <p:notesMasterIdLst>
    <p:notesMasterId r:id="rId10"/>
  </p:notesMasterIdLst>
  <p:sldIdLst>
    <p:sldId id="265" r:id="rId2"/>
    <p:sldId id="256" r:id="rId3"/>
    <p:sldId id="259" r:id="rId4"/>
    <p:sldId id="260" r:id="rId5"/>
    <p:sldId id="266" r:id="rId6"/>
    <p:sldId id="262" r:id="rId7"/>
    <p:sldId id="267" r:id="rId8"/>
    <p:sldId id="264" r:id="rId9"/>
  </p:sldIdLst>
  <p:sldSz cx="12192000" cy="6858000"/>
  <p:notesSz cx="6858000" cy="9144000"/>
  <p:embeddedFontLst>
    <p:embeddedFont>
      <p:font typeface="Century Gothic" panose="020B0502020202020204" pitchFamily="3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9344690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72984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02247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89148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21258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917514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330606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579676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16431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751011" y="609600"/>
            <a:ext cx="8676222" cy="320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4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751011" y="3886200"/>
            <a:ext cx="8676222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1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ctr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aption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312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with Caption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83" name="Shape 83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1674811" y="3352800"/>
            <a:ext cx="8839201" cy="38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285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me Card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1141412" y="3308580"/>
            <a:ext cx="9906000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1141409" y="4777380"/>
            <a:ext cx="9906000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Name Card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98" name="Shape 98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1141412" y="3886200"/>
            <a:ext cx="9906000" cy="88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l" rtl="0">
              <a:spcBef>
                <a:spcPts val="4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body" idx="2"/>
          </p:nvPr>
        </p:nvSpPr>
        <p:spPr>
          <a:xfrm>
            <a:off x="1141411" y="4775200"/>
            <a:ext cx="9906000" cy="101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rue or False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1141412" y="3505200"/>
            <a:ext cx="9906000" cy="83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 rot="5400000">
            <a:off x="4532311" y="-723899"/>
            <a:ext cx="3124200" cy="99059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 rot="5400000">
            <a:off x="7351354" y="2095142"/>
            <a:ext cx="5181601" cy="22105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 rot="5400000">
            <a:off x="2322511" y="-571500"/>
            <a:ext cx="5181600" cy="7543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751013" y="3308580"/>
            <a:ext cx="8686800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4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1751010" y="4777380"/>
            <a:ext cx="8686800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4876799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170612" y="2667000"/>
            <a:ext cx="4876799" cy="312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429279" y="2658533"/>
            <a:ext cx="4588930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1141412" y="3243261"/>
            <a:ext cx="4876799" cy="2547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443132" y="2667000"/>
            <a:ext cx="4604279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0612" y="3243261"/>
            <a:ext cx="4876801" cy="2547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3549121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03812" y="609600"/>
            <a:ext cx="5943601" cy="518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1141411" y="2971800"/>
            <a:ext cx="3549121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5334001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7433732" y="-18288"/>
            <a:ext cx="3276599" cy="6903719"/>
          </a:xfrm>
          <a:prstGeom prst="rect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141411" y="2971800"/>
            <a:ext cx="5334001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6399212" y="5883275"/>
            <a:ext cx="914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51053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10742611" y="5883275"/>
            <a:ext cx="3225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anoramic Picture with Captio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1141412" y="4732864"/>
            <a:ext cx="9906000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pic" idx="2"/>
          </p:nvPr>
        </p:nvSpPr>
        <p:spPr>
          <a:xfrm>
            <a:off x="1979611" y="932112"/>
            <a:ext cx="8225943" cy="3164975"/>
          </a:xfrm>
          <a:prstGeom prst="roundRect">
            <a:avLst>
              <a:gd name="adj" fmla="val 4380"/>
            </a:avLst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1141412" y="5299603"/>
            <a:ext cx="9906000" cy="493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6307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82194" y="38501"/>
            <a:ext cx="12017338" cy="6742444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sz="66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پدر</a:t>
            </a:r>
            <a:r>
              <a:rPr lang="en-US" sz="66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 </a:t>
            </a:r>
            <a:r>
              <a:rPr lang="en-US" sz="66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آسمانى</a:t>
            </a:r>
            <a:r>
              <a:rPr lang="en-US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 ، </a:t>
            </a:r>
            <a:r>
              <a:rPr lang="en-US" sz="66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خداى</a:t>
            </a:r>
            <a:r>
              <a:rPr lang="en-US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 </a:t>
            </a:r>
            <a:r>
              <a:rPr lang="en-US" sz="66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من</a:t>
            </a:r>
            <a:r>
              <a:rPr lang="en-US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 </a:t>
            </a:r>
            <a:r>
              <a:rPr lang="en-US" sz="66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تويى</a:t>
            </a:r>
            <a:endParaRPr lang="fa-IR" sz="66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+mn-lt"/>
              <a:ea typeface="Times New Roman"/>
              <a:cs typeface="+mn-cs"/>
              <a:sym typeface="Times New Roman"/>
            </a:endParaRP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sz="66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در</a:t>
            </a:r>
            <a:r>
              <a:rPr lang="en-US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 </a:t>
            </a:r>
            <a:r>
              <a:rPr lang="en-US" sz="66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سحر</a:t>
            </a:r>
            <a:r>
              <a:rPr lang="en-US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 </a:t>
            </a:r>
            <a:r>
              <a:rPr lang="en-US" sz="66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تو</a:t>
            </a:r>
            <a:r>
              <a:rPr lang="en-US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 </a:t>
            </a:r>
            <a:r>
              <a:rPr lang="en-US" sz="66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را</a:t>
            </a:r>
            <a:r>
              <a:rPr lang="en-US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 </a:t>
            </a:r>
            <a:r>
              <a:rPr lang="en-US" sz="66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مى</a:t>
            </a:r>
            <a:r>
              <a:rPr lang="en-US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 </a:t>
            </a:r>
            <a:r>
              <a:rPr lang="en-US" sz="66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جويم</a:t>
            </a:r>
            <a:endParaRPr lang="fa-IR" sz="66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+mn-lt"/>
              <a:ea typeface="Times New Roman"/>
              <a:cs typeface="+mn-cs"/>
              <a:sym typeface="Times New Roman"/>
            </a:endParaRP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sz="66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به</a:t>
            </a:r>
            <a:r>
              <a:rPr lang="en-US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 </a:t>
            </a:r>
            <a:r>
              <a:rPr lang="en-US" sz="66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حضورت</a:t>
            </a:r>
            <a:r>
              <a:rPr lang="fa-IR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 </a:t>
            </a:r>
            <a:r>
              <a:rPr lang="en-US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 </a:t>
            </a:r>
            <a:r>
              <a:rPr lang="en-US" sz="66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آيم</a:t>
            </a:r>
            <a:r>
              <a:rPr lang="en-US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 </a:t>
            </a:r>
            <a:r>
              <a:rPr lang="fa-IR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، </a:t>
            </a:r>
            <a:r>
              <a:rPr lang="en-US" sz="66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دستها</a:t>
            </a:r>
            <a:r>
              <a:rPr lang="en-US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 </a:t>
            </a:r>
            <a:r>
              <a:rPr lang="en-US" sz="66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بـرا</a:t>
            </a:r>
            <a:r>
              <a:rPr lang="fa-IR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فـرازم</a:t>
            </a:r>
            <a:endParaRPr lang="fa-IR" sz="66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+mn-lt"/>
              <a:ea typeface="Times New Roman"/>
              <a:cs typeface="+mn-cs"/>
              <a:sym typeface="Times New Roman"/>
            </a:endParaRP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sz="66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تـا</a:t>
            </a:r>
            <a:r>
              <a:rPr lang="en-US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 </a:t>
            </a:r>
            <a:r>
              <a:rPr lang="en-US" sz="66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جلالت</a:t>
            </a:r>
            <a:r>
              <a:rPr lang="en-US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 </a:t>
            </a:r>
            <a:r>
              <a:rPr lang="en-US" sz="66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را</a:t>
            </a:r>
            <a:r>
              <a:rPr lang="en-US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 </a:t>
            </a:r>
            <a:r>
              <a:rPr lang="en-US" sz="66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ببـيـنـم</a:t>
            </a:r>
            <a:endParaRPr lang="en-US" sz="66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+mn-lt"/>
              <a:ea typeface="Times New Roman"/>
              <a:cs typeface="+mn-cs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82194" y="86626"/>
            <a:ext cx="12017338" cy="6675067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بود و نبود من دار و ندار من</a:t>
            </a: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از عمق دل تو را می پرستم</a:t>
            </a: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بود و نبود من دار و ندار من</a:t>
            </a: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از عمق دل تو را دوست دارم</a:t>
            </a:r>
            <a:endParaRPr lang="en-US" sz="66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+mn-lt"/>
              <a:ea typeface="Times New Roman"/>
              <a:cs typeface="+mn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4437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82194" y="86627"/>
            <a:ext cx="12017338" cy="6694317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عیسی بره ی خدا ، همیشه با وفا</a:t>
            </a:r>
            <a:endParaRPr lang="fa-IR" sz="66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+mn-lt"/>
              <a:ea typeface="Times New Roman"/>
              <a:cs typeface="+mn-cs"/>
              <a:sym typeface="Times New Roman"/>
            </a:endParaRP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صخره  نجات ، قلعه ی بلند</a:t>
            </a:r>
            <a:endParaRPr lang="fa-IR" sz="66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+mn-lt"/>
              <a:ea typeface="Times New Roman"/>
              <a:cs typeface="+mn-cs"/>
              <a:sym typeface="Times New Roman"/>
            </a:endParaRP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به سوی تو دوم ، تا که ساکن باشم</a:t>
            </a:r>
            <a:endParaRPr lang="fa-IR" sz="66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+mn-lt"/>
              <a:ea typeface="Times New Roman"/>
              <a:cs typeface="+mn-cs"/>
              <a:sym typeface="Times New Roman"/>
            </a:endParaRP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در قدس تو ای خداوند</a:t>
            </a:r>
            <a:endParaRPr lang="en-US" sz="66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+mn-lt"/>
              <a:ea typeface="Times New Roman"/>
              <a:cs typeface="+mn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78904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82194" y="86626"/>
            <a:ext cx="12017338" cy="6675067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بود و نبود من دار و ندار من</a:t>
            </a: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از عمق دل تو را می پرستم</a:t>
            </a: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بود و نبود من دار و ندار من</a:t>
            </a: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از عمق دل تو را دوست دارم</a:t>
            </a:r>
            <a:endParaRPr lang="en-US" sz="66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+mn-lt"/>
              <a:ea typeface="Times New Roman"/>
              <a:cs typeface="+mn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82525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82194" y="92468"/>
            <a:ext cx="12017338" cy="6688476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روح القدس خدا ، پر کن تازه مرا</a:t>
            </a:r>
            <a:endParaRPr lang="fa-IR" sz="66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+mn-lt"/>
              <a:ea typeface="Times New Roman"/>
              <a:cs typeface="+mn-cs"/>
              <a:sym typeface="Times New Roman"/>
            </a:endParaRP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کاسه ام را بلند کنم</a:t>
            </a:r>
            <a:endParaRPr lang="fa-IR" sz="66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+mn-lt"/>
              <a:ea typeface="Times New Roman"/>
              <a:cs typeface="+mn-cs"/>
              <a:sym typeface="Times New Roman"/>
            </a:endParaRP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قوت ببخش مرا ، لبریز کن قلبم را</a:t>
            </a:r>
            <a:endParaRPr lang="fa-IR" sz="66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+mn-lt"/>
              <a:ea typeface="Times New Roman"/>
              <a:cs typeface="+mn-cs"/>
              <a:sym typeface="Times New Roman"/>
            </a:endParaRP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تا عیسی را جلال دهم</a:t>
            </a:r>
            <a:endParaRPr lang="en-US" sz="66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+mn-lt"/>
              <a:ea typeface="Times New Roman"/>
              <a:cs typeface="+mn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13240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82194" y="86626"/>
            <a:ext cx="12017338" cy="6675067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بود و نبود من دار و ندار من</a:t>
            </a: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از عمق دل تو را می پرستم</a:t>
            </a: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بود و نبود من دار و ندار من</a:t>
            </a: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66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از عمق دل تو را دوست دارم</a:t>
            </a:r>
            <a:endParaRPr lang="en-US" sz="66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+mn-lt"/>
              <a:ea typeface="Times New Roman"/>
              <a:cs typeface="+mn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05496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2604960"/>
      </p:ext>
    </p:extLst>
  </p:cSld>
  <p:clrMapOvr>
    <a:masterClrMapping/>
  </p:clrMapOvr>
</p:sld>
</file>

<file path=ppt/theme/theme1.xml><?xml version="1.0" encoding="utf-8"?>
<a:theme xmlns:a="http://schemas.openxmlformats.org/drawingml/2006/main" name="Mesh">
  <a:themeElements>
    <a:clrScheme name="Mesh">
      <a:dk1>
        <a:srgbClr val="000000"/>
      </a:dk1>
      <a:lt1>
        <a:srgbClr val="FFFFFF"/>
      </a:lt1>
      <a:dk2>
        <a:srgbClr val="363D46"/>
      </a:dk2>
      <a:lt2>
        <a:srgbClr val="EBEBEB"/>
      </a:lt2>
      <a:accent1>
        <a:srgbClr val="6F6F6F"/>
      </a:accent1>
      <a:accent2>
        <a:srgbClr val="BFBFA5"/>
      </a:accent2>
      <a:accent3>
        <a:srgbClr val="DCD084"/>
      </a:accent3>
      <a:accent4>
        <a:srgbClr val="E7BF5F"/>
      </a:accent4>
      <a:accent5>
        <a:srgbClr val="E9A039"/>
      </a:accent5>
      <a:accent6>
        <a:srgbClr val="CF7133"/>
      </a:accent6>
      <a:hlink>
        <a:srgbClr val="F28943"/>
      </a:hlink>
      <a:folHlink>
        <a:srgbClr val="F1B76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167</Words>
  <Application>Microsoft Office PowerPoint</Application>
  <PresentationFormat>Widescreen</PresentationFormat>
  <Paragraphs>24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Times New Roman</vt:lpstr>
      <vt:lpstr>Mesh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Niloofar</cp:lastModifiedBy>
  <cp:revision>4</cp:revision>
  <dcterms:modified xsi:type="dcterms:W3CDTF">2019-11-11T13:54:55Z</dcterms:modified>
</cp:coreProperties>
</file>