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60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78A6-14B7-450C-A308-6357C436F681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171E0-8922-429C-ACD1-B2B6F04C1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287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78A6-14B7-450C-A308-6357C436F681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171E0-8922-429C-ACD1-B2B6F04C1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65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78A6-14B7-450C-A308-6357C436F681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171E0-8922-429C-ACD1-B2B6F04C1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240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78A6-14B7-450C-A308-6357C436F681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171E0-8922-429C-ACD1-B2B6F04C1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773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78A6-14B7-450C-A308-6357C436F681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171E0-8922-429C-ACD1-B2B6F04C1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63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78A6-14B7-450C-A308-6357C436F681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171E0-8922-429C-ACD1-B2B6F04C1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4985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78A6-14B7-450C-A308-6357C436F681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171E0-8922-429C-ACD1-B2B6F04C1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834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78A6-14B7-450C-A308-6357C436F681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171E0-8922-429C-ACD1-B2B6F04C1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865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78A6-14B7-450C-A308-6357C436F681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171E0-8922-429C-ACD1-B2B6F04C1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320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78A6-14B7-450C-A308-6357C436F681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171E0-8922-429C-ACD1-B2B6F04C1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573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78A6-14B7-450C-A308-6357C436F681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171E0-8922-429C-ACD1-B2B6F04C1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545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D78A6-14B7-450C-A308-6357C436F681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171E0-8922-429C-ACD1-B2B6F04C1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00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967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9920" y="152400"/>
            <a:ext cx="10901679" cy="501675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i="1" cap="none" spc="0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139700">
                  <a:schemeClr val="bg1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عـظیم و حـیـرت زاسـت </a:t>
            </a:r>
          </a:p>
          <a:p>
            <a:pPr algn="ctr" rtl="1"/>
            <a:endParaRPr lang="fa-IR" sz="1600" b="1" i="1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139700">
                  <a:schemeClr val="bg1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cap="none" spc="0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هـمـه کـارهـای  تـو </a:t>
            </a:r>
          </a:p>
          <a:p>
            <a:pPr algn="ctr" rtl="1"/>
            <a:endParaRPr lang="fa-IR" sz="1600" b="1" i="1" cap="none" spc="0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139700">
                  <a:schemeClr val="bg1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خـداونـد  خـدای </a:t>
            </a:r>
          </a:p>
          <a:p>
            <a:pPr algn="ctr" rtl="1"/>
            <a:endParaRPr lang="fa-IR" sz="1600" b="1" i="1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139700">
                  <a:schemeClr val="bg1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قـادر  مــطـلــق </a:t>
            </a:r>
            <a:endParaRPr lang="en-US" sz="6000" b="1" i="1" cap="none" spc="0" dirty="0">
              <a:ln w="9525">
                <a:solidFill>
                  <a:schemeClr val="tx1"/>
                </a:solidFill>
                <a:prstDash val="solid"/>
              </a:ln>
              <a:effectLst>
                <a:glow rad="139700">
                  <a:schemeClr val="bg1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58846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en-GB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470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31520" y="121920"/>
            <a:ext cx="10800079" cy="36933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i="1" dirty="0">
              <a:ln w="9525">
                <a:solidFill>
                  <a:schemeClr val="tx1"/>
                </a:solidFill>
                <a:prstDash val="solid"/>
              </a:ln>
              <a:effectLst>
                <a:glow rad="139700">
                  <a:schemeClr val="bg1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عـدالـت  و  حــق  اسـت </a:t>
            </a:r>
          </a:p>
          <a:p>
            <a:pPr algn="ctr" rtl="1"/>
            <a:endParaRPr lang="fa-IR" b="1" i="1" dirty="0">
              <a:ln w="9525">
                <a:solidFill>
                  <a:schemeClr val="tx1"/>
                </a:solidFill>
                <a:prstDash val="solid"/>
              </a:ln>
              <a:effectLst>
                <a:glow rad="139700">
                  <a:schemeClr val="bg1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هــمـه  راه هـای  تــو </a:t>
            </a:r>
          </a:p>
          <a:p>
            <a:pPr algn="ctr" rtl="1"/>
            <a:endParaRPr lang="fa-IR" sz="1600" b="1" i="1" dirty="0">
              <a:ln w="9525">
                <a:solidFill>
                  <a:schemeClr val="tx1"/>
                </a:solidFill>
                <a:prstDash val="solid"/>
              </a:ln>
              <a:effectLst>
                <a:glow rad="139700">
                  <a:schemeClr val="bg1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  پــادشــاه  هــمـه ی  اَعـصـار</a:t>
            </a:r>
            <a:endParaRPr lang="en-US" sz="6000" b="1" i="1" dirty="0">
              <a:ln w="9525">
                <a:solidFill>
                  <a:schemeClr val="tx1"/>
                </a:solidFill>
                <a:prstDash val="solid"/>
              </a:ln>
              <a:effectLst>
                <a:glow rad="139700">
                  <a:schemeClr val="bg1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6147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90880" y="142240"/>
            <a:ext cx="10911839" cy="366254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i="1" dirty="0">
              <a:ln w="9525">
                <a:solidFill>
                  <a:schemeClr val="tx1"/>
                </a:solidFill>
                <a:prstDash val="solid"/>
              </a:ln>
              <a:effectLst>
                <a:glow rad="139700">
                  <a:schemeClr val="bg1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کیست  کـه  از  تـو  نـترســد </a:t>
            </a:r>
          </a:p>
          <a:p>
            <a:pPr algn="ctr" rtl="1"/>
            <a:endParaRPr lang="fa-IR" sz="1600" b="1" i="1" dirty="0">
              <a:ln w="9525">
                <a:solidFill>
                  <a:schemeClr val="tx1"/>
                </a:solidFill>
                <a:prstDash val="solid"/>
              </a:ln>
              <a:effectLst>
                <a:glow rad="139700">
                  <a:schemeClr val="bg1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  خـداونـد </a:t>
            </a:r>
          </a:p>
          <a:p>
            <a:pPr algn="ctr" rtl="1"/>
            <a:endParaRPr lang="fa-IR" sz="1600" b="1" i="1" dirty="0">
              <a:ln w="9525">
                <a:solidFill>
                  <a:schemeClr val="tx1"/>
                </a:solidFill>
                <a:prstDash val="solid"/>
              </a:ln>
              <a:effectLst>
                <a:glow rad="139700">
                  <a:schemeClr val="bg1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 نـام  تـو  را  جــلال </a:t>
            </a:r>
            <a:r>
              <a:rPr lang="en-GB" sz="6000" b="1" i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000" b="1" i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نــدهــد</a:t>
            </a:r>
            <a:endParaRPr lang="en-US" sz="6000" b="1" i="1" dirty="0">
              <a:ln w="9525">
                <a:solidFill>
                  <a:schemeClr val="tx1"/>
                </a:solidFill>
                <a:prstDash val="solid"/>
              </a:ln>
              <a:effectLst>
                <a:glow rad="139700">
                  <a:schemeClr val="bg1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091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31520" y="162560"/>
            <a:ext cx="10800079" cy="504753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400" b="1" i="1" dirty="0">
              <a:ln w="9525">
                <a:solidFill>
                  <a:schemeClr val="tx1"/>
                </a:solidFill>
                <a:prstDash val="solid"/>
              </a:ln>
              <a:effectLst>
                <a:glow rad="139700">
                  <a:schemeClr val="bg1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زیـرا  تـو  </a:t>
            </a:r>
            <a:r>
              <a:rPr lang="fa-IR" sz="6000" b="1" i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تـنـهـا</a:t>
            </a:r>
          </a:p>
          <a:p>
            <a:pPr algn="ctr" rtl="1"/>
            <a:endParaRPr lang="fa-IR" b="1" i="1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139700">
                  <a:schemeClr val="bg1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خـدای  قـدوسـی</a:t>
            </a:r>
            <a:endParaRPr lang="fa-IR" sz="6000" b="1" i="1" dirty="0">
              <a:ln w="9525">
                <a:solidFill>
                  <a:schemeClr val="tx1"/>
                </a:solidFill>
                <a:prstDash val="solid"/>
              </a:ln>
              <a:effectLst>
                <a:glow rad="139700">
                  <a:schemeClr val="bg1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b="1" i="1" dirty="0">
              <a:ln w="9525">
                <a:solidFill>
                  <a:schemeClr val="tx1"/>
                </a:solidFill>
                <a:prstDash val="solid"/>
              </a:ln>
              <a:effectLst>
                <a:glow rad="139700">
                  <a:schemeClr val="bg1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هـمه ی  قـوم </a:t>
            </a:r>
            <a:r>
              <a:rPr lang="fa-IR" sz="6000" b="1" i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هــا</a:t>
            </a:r>
          </a:p>
          <a:p>
            <a:pPr algn="ctr" rtl="1"/>
            <a:endParaRPr lang="fa-IR" b="1" i="1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139700">
                  <a:schemeClr val="bg1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نـزد  </a:t>
            </a:r>
            <a:r>
              <a:rPr lang="fa-IR" sz="6000" b="1" i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تـو  </a:t>
            </a:r>
            <a:r>
              <a:rPr lang="fa-IR" sz="6000" b="1" i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مـی آیـنـد </a:t>
            </a:r>
            <a:endParaRPr lang="fa-IR" sz="6000" b="1" i="1" dirty="0">
              <a:ln w="9525">
                <a:solidFill>
                  <a:schemeClr val="tx1"/>
                </a:solidFill>
                <a:prstDash val="solid"/>
              </a:ln>
              <a:effectLst>
                <a:glow rad="139700">
                  <a:schemeClr val="bg1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5526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338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51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6</cp:revision>
  <dcterms:created xsi:type="dcterms:W3CDTF">2018-08-22T10:12:29Z</dcterms:created>
  <dcterms:modified xsi:type="dcterms:W3CDTF">2019-11-10T01:25:14Z</dcterms:modified>
</cp:coreProperties>
</file>