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5" r:id="rId1"/>
  </p:sldMasterIdLst>
  <p:notesMasterIdLst>
    <p:notesMasterId r:id="rId8"/>
  </p:notes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embeddedFontLst>
    <p:embeddedFont>
      <p:font typeface="Century Gothic" panose="020B0502020202020204" pitchFamily="34" charset="0"/>
      <p:regular r:id="rId9"/>
      <p:bold r:id="rId10"/>
      <p:italic r:id="rId11"/>
      <p:boldItalic r:id="rId12"/>
    </p:embeddedFont>
    <p:embeddedFont>
      <p:font typeface="XB Zar" panose="02000506090000020003" pitchFamily="2" charset="-78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4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6794959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06739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09136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218889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742329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8268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52848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751011" y="609600"/>
            <a:ext cx="8676222" cy="320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4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751011" y="3886200"/>
            <a:ext cx="8676222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4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1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ctr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ctr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ctr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anoramic Picture with Captio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1141412" y="4732864"/>
            <a:ext cx="9906000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0" name="Shape 70"/>
          <p:cNvSpPr>
            <a:spLocks noGrp="1"/>
          </p:cNvSpPr>
          <p:nvPr>
            <p:ph type="pic" idx="2"/>
          </p:nvPr>
        </p:nvSpPr>
        <p:spPr>
          <a:xfrm>
            <a:off x="1979611" y="932112"/>
            <a:ext cx="8225943" cy="3164975"/>
          </a:xfrm>
          <a:prstGeom prst="roundRect">
            <a:avLst>
              <a:gd name="adj" fmla="val 4380"/>
            </a:avLst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1141412" y="5299603"/>
            <a:ext cx="9906000" cy="493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aption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8" cy="312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with Caption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/>
        </p:nvSpPr>
        <p:spPr>
          <a:xfrm>
            <a:off x="836612" y="786824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ar-SA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</a:p>
        </p:txBody>
      </p:sp>
      <p:sp>
        <p:nvSpPr>
          <p:cNvPr id="83" name="Shape 83"/>
          <p:cNvSpPr txBox="1"/>
          <p:nvPr/>
        </p:nvSpPr>
        <p:spPr>
          <a:xfrm>
            <a:off x="10437811" y="2743200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ar-SA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1446212" y="609600"/>
            <a:ext cx="9296397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1674811" y="3352800"/>
            <a:ext cx="8839201" cy="381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2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285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ame Card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1141412" y="3308580"/>
            <a:ext cx="9906000" cy="146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1141409" y="4777380"/>
            <a:ext cx="9906000" cy="86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Name Card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/>
        </p:nvSpPr>
        <p:spPr>
          <a:xfrm>
            <a:off x="836612" y="786824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ar-SA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</a:p>
        </p:txBody>
      </p:sp>
      <p:sp>
        <p:nvSpPr>
          <p:cNvPr id="98" name="Shape 98"/>
          <p:cNvSpPr txBox="1"/>
          <p:nvPr/>
        </p:nvSpPr>
        <p:spPr>
          <a:xfrm>
            <a:off x="10437811" y="2743200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ar-SA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1446212" y="609600"/>
            <a:ext cx="9296397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1141412" y="3886200"/>
            <a:ext cx="9906000" cy="88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285750" marR="0" lvl="0" indent="-285750" algn="l" rtl="0">
              <a:spcBef>
                <a:spcPts val="4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body" idx="2"/>
          </p:nvPr>
        </p:nvSpPr>
        <p:spPr>
          <a:xfrm>
            <a:off x="1141411" y="4775200"/>
            <a:ext cx="9906000" cy="101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rue or False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8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1141412" y="3505200"/>
            <a:ext cx="9906000" cy="838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285750" marR="0" lvl="0" indent="-28575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body" idx="2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 rot="5400000">
            <a:off x="4532311" y="-723899"/>
            <a:ext cx="3124200" cy="99059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 rot="5400000">
            <a:off x="7351354" y="2095142"/>
            <a:ext cx="5181601" cy="22105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 rot="5400000">
            <a:off x="2322511" y="-571500"/>
            <a:ext cx="5181600" cy="7543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9905997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1751013" y="3308580"/>
            <a:ext cx="8686800" cy="146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r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4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1751010" y="4777380"/>
            <a:ext cx="8686800" cy="86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4876799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6170612" y="2667000"/>
            <a:ext cx="4876799" cy="312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1429279" y="2658533"/>
            <a:ext cx="4588930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1141412" y="3243261"/>
            <a:ext cx="4876799" cy="2547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6443132" y="2667000"/>
            <a:ext cx="4604279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6170612" y="3243261"/>
            <a:ext cx="4876801" cy="2547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1141411" y="1600200"/>
            <a:ext cx="3549121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5103812" y="609600"/>
            <a:ext cx="5943601" cy="518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1141411" y="2971800"/>
            <a:ext cx="3549121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141411" y="1600200"/>
            <a:ext cx="5334001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7433732" y="-18288"/>
            <a:ext cx="3276599" cy="6903719"/>
          </a:xfrm>
          <a:prstGeom prst="rect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141411" y="2971800"/>
            <a:ext cx="5334001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6399212" y="5883275"/>
            <a:ext cx="914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51053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10742611" y="5883275"/>
            <a:ext cx="3225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9905997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5704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subTitle" idx="1"/>
          </p:nvPr>
        </p:nvSpPr>
        <p:spPr>
          <a:xfrm>
            <a:off x="1" y="41096"/>
            <a:ext cx="12192000" cy="6816903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endParaRPr lang="en-GB" sz="1800" b="1" i="0" u="none" strike="noStrike" cap="small" dirty="0" smtClean="0">
              <a:ln>
                <a:solidFill>
                  <a:schemeClr val="tx2"/>
                </a:solidFill>
              </a:ln>
              <a:solidFill>
                <a:schemeClr val="tx1"/>
              </a:solidFill>
              <a:effectLst>
                <a:glow rad="139700">
                  <a:schemeClr val="tx2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ar-SA" sz="7200" b="1" i="0" u="none" strike="noStrike" cap="small" dirty="0" smtClean="0">
                <a:ln>
                  <a:solidFill>
                    <a:schemeClr val="tx2"/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قدوس </a:t>
            </a:r>
            <a:r>
              <a:rPr lang="ar-SA" sz="7200" b="1" i="0" u="none" strike="noStrike" cap="small" dirty="0">
                <a:ln>
                  <a:solidFill>
                    <a:schemeClr val="tx2"/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مرا لمس </a:t>
            </a:r>
            <a:r>
              <a:rPr lang="ar-SA" sz="7200" b="1" i="0" u="none" strike="noStrike" cap="small" dirty="0" smtClean="0">
                <a:ln>
                  <a:solidFill>
                    <a:schemeClr val="tx2"/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نما</a:t>
            </a:r>
            <a:endParaRPr lang="en-GB" sz="7200" b="1" i="0" u="none" strike="noStrike" cap="small" dirty="0" smtClean="0">
              <a:ln>
                <a:solidFill>
                  <a:schemeClr val="tx2"/>
                </a:solidFill>
              </a:ln>
              <a:solidFill>
                <a:schemeClr val="tx1"/>
              </a:solidFill>
              <a:effectLst>
                <a:glow rad="139700">
                  <a:schemeClr val="tx2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ar-SA" sz="7200" b="1" i="0" u="none" strike="noStrike" cap="small" dirty="0" smtClean="0">
                <a:ln>
                  <a:solidFill>
                    <a:schemeClr val="tx2"/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قادر </a:t>
            </a:r>
            <a:r>
              <a:rPr lang="ar-SA" sz="7200" b="1" i="0" u="none" strike="noStrike" cap="small" dirty="0">
                <a:ln>
                  <a:solidFill>
                    <a:schemeClr val="tx2"/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لمسم </a:t>
            </a:r>
            <a:r>
              <a:rPr lang="ar-SA" sz="7200" b="1" i="0" u="none" strike="noStrike" cap="small" dirty="0" smtClean="0">
                <a:ln>
                  <a:solidFill>
                    <a:schemeClr val="tx2"/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نما</a:t>
            </a:r>
            <a:endParaRPr lang="en-GB" sz="7200" b="1" i="0" u="none" strike="noStrike" cap="small" dirty="0" smtClean="0">
              <a:ln>
                <a:solidFill>
                  <a:schemeClr val="tx2"/>
                </a:solidFill>
              </a:ln>
              <a:solidFill>
                <a:schemeClr val="tx1"/>
              </a:solidFill>
              <a:effectLst>
                <a:glow rad="139700">
                  <a:schemeClr val="tx2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ar-SA" sz="7200" b="1" i="0" u="none" strike="noStrike" cap="small" dirty="0" smtClean="0">
                <a:ln>
                  <a:solidFill>
                    <a:schemeClr val="tx2"/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بارهایم </a:t>
            </a:r>
            <a:r>
              <a:rPr lang="ar-SA" sz="7200" b="1" i="0" u="none" strike="noStrike" cap="small" dirty="0">
                <a:ln>
                  <a:solidFill>
                    <a:schemeClr val="tx2"/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را از دوشم تو </a:t>
            </a:r>
            <a:r>
              <a:rPr lang="ar-SA" sz="7200" b="1" i="0" u="none" strike="noStrike" cap="small" dirty="0" smtClean="0">
                <a:ln>
                  <a:solidFill>
                    <a:schemeClr val="tx2"/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بردار</a:t>
            </a:r>
            <a:endParaRPr lang="ar-SA" sz="7200" b="1" i="0" u="none" strike="noStrike" cap="small" dirty="0">
              <a:ln>
                <a:solidFill>
                  <a:schemeClr val="tx2"/>
                </a:solidFill>
              </a:ln>
              <a:solidFill>
                <a:schemeClr val="tx1"/>
              </a:solidFill>
              <a:effectLst>
                <a:glow rad="139700">
                  <a:schemeClr val="tx2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subTitle" idx="1"/>
          </p:nvPr>
        </p:nvSpPr>
        <p:spPr>
          <a:xfrm>
            <a:off x="1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endParaRPr lang="en-GB" sz="1800" b="1" dirty="0" smtClean="0">
              <a:ln>
                <a:solidFill>
                  <a:schemeClr val="tx2"/>
                </a:solidFill>
              </a:ln>
              <a:solidFill>
                <a:schemeClr val="tx1"/>
              </a:solidFill>
              <a:effectLst>
                <a:glow rad="139700">
                  <a:schemeClr val="tx2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ar-SA" sz="7200" b="1" dirty="0" smtClean="0">
                <a:ln>
                  <a:solidFill>
                    <a:schemeClr val="tx2"/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بردار </a:t>
            </a:r>
            <a:r>
              <a:rPr lang="ar-SA" sz="7200" b="1" dirty="0">
                <a:ln>
                  <a:solidFill>
                    <a:schemeClr val="tx2"/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زنجیرها </a:t>
            </a:r>
            <a:endParaRPr lang="en-GB" sz="7200" b="1" dirty="0" smtClean="0">
              <a:ln>
                <a:solidFill>
                  <a:schemeClr val="tx2"/>
                </a:solidFill>
              </a:ln>
              <a:solidFill>
                <a:schemeClr val="tx1"/>
              </a:solidFill>
              <a:effectLst>
                <a:glow rad="139700">
                  <a:schemeClr val="tx2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ar-SA" sz="7200" b="1" dirty="0" smtClean="0">
                <a:ln>
                  <a:solidFill>
                    <a:schemeClr val="tx2"/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از </a:t>
            </a:r>
            <a:r>
              <a:rPr lang="ar-SA" sz="7200" b="1" dirty="0">
                <a:ln>
                  <a:solidFill>
                    <a:schemeClr val="tx2"/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دست و پاهایم </a:t>
            </a:r>
            <a:endParaRPr lang="en-GB" sz="7200" b="1" dirty="0">
              <a:ln>
                <a:solidFill>
                  <a:schemeClr val="tx2"/>
                </a:solidFill>
              </a:ln>
              <a:solidFill>
                <a:schemeClr val="tx1"/>
              </a:solidFill>
              <a:effectLst>
                <a:glow rad="139700">
                  <a:schemeClr val="tx2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ar-SA" sz="7200" b="1" dirty="0" smtClean="0">
                <a:ln>
                  <a:solidFill>
                    <a:schemeClr val="tx2"/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تا </a:t>
            </a:r>
            <a:r>
              <a:rPr lang="ar-SA" sz="7200" b="1" dirty="0">
                <a:ln>
                  <a:solidFill>
                    <a:schemeClr val="tx2"/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تو را پرستم </a:t>
            </a:r>
            <a:r>
              <a:rPr lang="fa-IR" sz="7200" b="1" dirty="0" smtClean="0">
                <a:ln>
                  <a:solidFill>
                    <a:schemeClr val="tx2"/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، </a:t>
            </a:r>
            <a:r>
              <a:rPr lang="ar-SA" sz="7200" b="1" dirty="0" smtClean="0">
                <a:ln>
                  <a:solidFill>
                    <a:schemeClr val="tx2"/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تا </a:t>
            </a:r>
            <a:r>
              <a:rPr lang="ar-SA" sz="7200" b="1" dirty="0">
                <a:ln>
                  <a:solidFill>
                    <a:schemeClr val="tx2"/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تو را </a:t>
            </a:r>
            <a:r>
              <a:rPr lang="ar-SA" sz="7200" b="1" dirty="0" smtClean="0">
                <a:ln>
                  <a:solidFill>
                    <a:schemeClr val="tx2"/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ستایم</a:t>
            </a:r>
            <a:endParaRPr lang="ar-SA" sz="7200" b="1" dirty="0">
              <a:ln>
                <a:solidFill>
                  <a:schemeClr val="tx2"/>
                </a:solidFill>
              </a:ln>
              <a:solidFill>
                <a:schemeClr val="tx1"/>
              </a:solidFill>
              <a:effectLst>
                <a:glow rad="139700">
                  <a:schemeClr val="tx2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26092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subTitle" idx="1"/>
          </p:nvPr>
        </p:nvSpPr>
        <p:spPr>
          <a:xfrm>
            <a:off x="1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endParaRPr lang="en-GB" sz="1800" b="1" dirty="0" smtClean="0">
              <a:ln>
                <a:solidFill>
                  <a:schemeClr val="tx2"/>
                </a:solidFill>
              </a:ln>
              <a:solidFill>
                <a:schemeClr val="tx1"/>
              </a:solidFill>
              <a:effectLst>
                <a:glow rad="139700">
                  <a:schemeClr val="tx2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ar-SA" sz="7200" b="1" dirty="0" smtClean="0">
                <a:ln>
                  <a:solidFill>
                    <a:schemeClr val="tx2"/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در </a:t>
            </a:r>
            <a:r>
              <a:rPr lang="ar-SA" sz="7200" b="1" dirty="0">
                <a:ln>
                  <a:solidFill>
                    <a:schemeClr val="tx2"/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نام  قدوست </a:t>
            </a:r>
            <a:endParaRPr lang="en-GB" sz="7200" b="1" dirty="0" smtClean="0">
              <a:ln>
                <a:solidFill>
                  <a:schemeClr val="tx2"/>
                </a:solidFill>
              </a:ln>
              <a:solidFill>
                <a:schemeClr val="tx1"/>
              </a:solidFill>
              <a:effectLst>
                <a:glow rad="139700">
                  <a:schemeClr val="tx2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ar-SA" sz="7200" b="1" dirty="0" smtClean="0">
                <a:ln>
                  <a:solidFill>
                    <a:schemeClr val="tx2"/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آزادی</a:t>
            </a:r>
            <a:r>
              <a:rPr lang="en-GB" sz="7200" b="1" dirty="0" smtClean="0">
                <a:ln>
                  <a:solidFill>
                    <a:schemeClr val="tx2"/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7200" b="1" dirty="0" smtClean="0">
                <a:ln>
                  <a:solidFill>
                    <a:schemeClr val="tx2"/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7200" b="1" dirty="0">
                <a:ln>
                  <a:solidFill>
                    <a:schemeClr val="tx2"/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دارم  </a:t>
            </a:r>
            <a:endParaRPr lang="en-GB" sz="7200" b="1" dirty="0">
              <a:ln>
                <a:solidFill>
                  <a:schemeClr val="tx2"/>
                </a:solidFill>
              </a:ln>
              <a:solidFill>
                <a:schemeClr val="tx1"/>
              </a:solidFill>
              <a:effectLst>
                <a:glow rad="139700">
                  <a:schemeClr val="tx2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ar-SA" sz="7200" b="1" dirty="0" smtClean="0">
                <a:ln>
                  <a:solidFill>
                    <a:schemeClr val="tx2"/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تا </a:t>
            </a:r>
            <a:r>
              <a:rPr lang="ar-SA" sz="7200" b="1" dirty="0">
                <a:ln>
                  <a:solidFill>
                    <a:schemeClr val="tx2"/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تو را پرستم ، تا تو را </a:t>
            </a:r>
            <a:r>
              <a:rPr lang="ar-SA" sz="7200" b="1" dirty="0" smtClean="0">
                <a:ln>
                  <a:solidFill>
                    <a:schemeClr val="tx2"/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ستایم</a:t>
            </a:r>
            <a:endParaRPr lang="ar-SA" sz="7200" b="1" dirty="0">
              <a:ln>
                <a:solidFill>
                  <a:schemeClr val="tx2"/>
                </a:solidFill>
              </a:ln>
              <a:solidFill>
                <a:schemeClr val="tx1"/>
              </a:solidFill>
              <a:effectLst>
                <a:glow rad="139700">
                  <a:schemeClr val="tx2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41893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subTitle" idx="1"/>
          </p:nvPr>
        </p:nvSpPr>
        <p:spPr>
          <a:xfrm>
            <a:off x="1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endParaRPr lang="en-GB" sz="1800" b="1" dirty="0" smtClean="0">
              <a:ln>
                <a:solidFill>
                  <a:schemeClr val="tx2"/>
                </a:solidFill>
              </a:ln>
              <a:solidFill>
                <a:schemeClr val="tx1"/>
              </a:solidFill>
              <a:effectLst>
                <a:glow rad="139700">
                  <a:schemeClr val="tx2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GB" sz="7200" b="1" dirty="0" smtClean="0">
                <a:ln>
                  <a:solidFill>
                    <a:schemeClr val="tx2"/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ar-SA" sz="7200" b="1" dirty="0" smtClean="0">
                <a:ln>
                  <a:solidFill>
                    <a:schemeClr val="tx2"/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آزادم</a:t>
            </a:r>
            <a:endParaRPr lang="en-GB" sz="7200" b="1" dirty="0" smtClean="0">
              <a:ln>
                <a:solidFill>
                  <a:schemeClr val="tx2"/>
                </a:solidFill>
              </a:ln>
              <a:solidFill>
                <a:schemeClr val="tx1"/>
              </a:solidFill>
              <a:effectLst>
                <a:glow rad="139700">
                  <a:schemeClr val="tx2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GB" sz="7200" b="1" dirty="0" smtClean="0">
                <a:ln>
                  <a:solidFill>
                    <a:schemeClr val="tx2"/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ar-SA" sz="7200" b="1" dirty="0" smtClean="0">
                <a:ln>
                  <a:solidFill>
                    <a:schemeClr val="tx2"/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من آزادم</a:t>
            </a:r>
            <a:endParaRPr lang="en-GB" sz="7200" b="1" dirty="0" smtClean="0">
              <a:ln>
                <a:solidFill>
                  <a:schemeClr val="tx2"/>
                </a:solidFill>
              </a:ln>
              <a:solidFill>
                <a:schemeClr val="tx1"/>
              </a:solidFill>
              <a:effectLst>
                <a:glow rad="139700">
                  <a:schemeClr val="tx2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GB" sz="7200" b="1" dirty="0" smtClean="0">
                <a:ln>
                  <a:solidFill>
                    <a:schemeClr val="tx2"/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ar-SA" sz="7200" b="1" dirty="0" smtClean="0">
                <a:ln>
                  <a:solidFill>
                    <a:schemeClr val="tx2"/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من </a:t>
            </a:r>
            <a:r>
              <a:rPr lang="ar-SA" sz="7200" b="1" dirty="0">
                <a:ln>
                  <a:solidFill>
                    <a:schemeClr val="tx2"/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آزادم در عیسی</a:t>
            </a:r>
            <a:endParaRPr lang="ar-SA" sz="7200" b="1" dirty="0">
              <a:ln>
                <a:solidFill>
                  <a:schemeClr val="tx2"/>
                </a:solidFill>
              </a:ln>
              <a:solidFill>
                <a:schemeClr val="tx1"/>
              </a:solidFill>
              <a:effectLst>
                <a:glow rad="139700">
                  <a:schemeClr val="tx2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17378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3848914"/>
      </p:ext>
    </p:extLst>
  </p:cSld>
  <p:clrMapOvr>
    <a:masterClrMapping/>
  </p:clrMapOvr>
</p:sld>
</file>

<file path=ppt/theme/theme1.xml><?xml version="1.0" encoding="utf-8"?>
<a:theme xmlns:a="http://schemas.openxmlformats.org/drawingml/2006/main" name="Mesh">
  <a:themeElements>
    <a:clrScheme name="Mesh">
      <a:dk1>
        <a:srgbClr val="000000"/>
      </a:dk1>
      <a:lt1>
        <a:srgbClr val="FFFFFF"/>
      </a:lt1>
      <a:dk2>
        <a:srgbClr val="363D46"/>
      </a:dk2>
      <a:lt2>
        <a:srgbClr val="EBEBEB"/>
      </a:lt2>
      <a:accent1>
        <a:srgbClr val="6F6F6F"/>
      </a:accent1>
      <a:accent2>
        <a:srgbClr val="BFBFA5"/>
      </a:accent2>
      <a:accent3>
        <a:srgbClr val="DCD084"/>
      </a:accent3>
      <a:accent4>
        <a:srgbClr val="E7BF5F"/>
      </a:accent4>
      <a:accent5>
        <a:srgbClr val="E9A039"/>
      </a:accent5>
      <a:accent6>
        <a:srgbClr val="CF7133"/>
      </a:accent6>
      <a:hlink>
        <a:srgbClr val="F28943"/>
      </a:hlink>
      <a:folHlink>
        <a:srgbClr val="F1B76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52</Words>
  <Application>Microsoft Office PowerPoint</Application>
  <PresentationFormat>Widescreen</PresentationFormat>
  <Paragraphs>16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XB Zar</vt:lpstr>
      <vt:lpstr>Times New Roman</vt:lpstr>
      <vt:lpstr>Mesh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 Hooseini</dc:creator>
  <cp:lastModifiedBy>Niloofar</cp:lastModifiedBy>
  <cp:revision>2</cp:revision>
  <dcterms:modified xsi:type="dcterms:W3CDTF">2019-11-09T23:38:57Z</dcterms:modified>
</cp:coreProperties>
</file>