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7"/>
  </p:notesMasterIdLst>
  <p:sldIdLst>
    <p:sldId id="260" r:id="rId2"/>
    <p:sldId id="256" r:id="rId3"/>
    <p:sldId id="258" r:id="rId4"/>
    <p:sldId id="257" r:id="rId5"/>
    <p:sldId id="259" r:id="rId6"/>
  </p:sldIdLst>
  <p:sldSz cx="12192000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XB Zar" panose="02000506090000020003" pitchFamily="2" charset="-78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84615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16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155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978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8061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03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f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80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-10274"/>
            <a:ext cx="12192000" cy="686827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000" b="1" i="0" u="none" strike="noStrike" cap="small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ای خداوند </a:t>
            </a:r>
            <a:r>
              <a:rPr lang="en-GB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حمدت </a:t>
            </a:r>
            <a:r>
              <a:rPr lang="ar-SA" sz="6000" b="1" i="0" u="none" strike="noStrike" cap="small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گویم </a:t>
            </a:r>
            <a:endParaRPr lang="en-GB" sz="6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ستایم</a:t>
            </a:r>
            <a:endParaRPr sz="6000" b="1" i="0" u="none" strike="noStrike" cap="small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000" b="1" i="0" u="none" strike="noStrike" cap="small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ای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خداوند </a:t>
            </a:r>
            <a:r>
              <a:rPr lang="ar-SA" sz="6000" b="1" i="0" u="none" strike="noStrike" cap="small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مشتاق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توام</a:t>
            </a:r>
            <a:endParaRPr lang="en-GB" sz="6000" b="1" i="0" u="none" strike="noStrike" cap="small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small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می </a:t>
            </a:r>
            <a:r>
              <a:rPr lang="ar-SA" sz="6000" b="1" i="0" u="none" strike="noStrike" cap="small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خوانم</a:t>
            </a:r>
            <a:endParaRPr sz="6000" b="1" i="0" u="none" strike="noStrike" cap="small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192000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حامی من </a:t>
            </a:r>
            <a:r>
              <a:rPr lang="fa-IR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قوت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</a:t>
            </a:r>
            <a:endParaRPr lang="en-GB" sz="6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حضور تو من می آیم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هر روز و هر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روز</a:t>
            </a:r>
            <a:r>
              <a:rPr lang="fa-IR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تشنه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توام</a:t>
            </a:r>
            <a:endParaRPr lang="en-GB" sz="6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تمامی جان تو را می خوانم</a:t>
            </a:r>
            <a:endParaRPr lang="ar-SA" sz="60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629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قدوسی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پادشاهی </a:t>
            </a:r>
            <a:endParaRPr lang="en-GB" sz="6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مالک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جان من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تویی</a:t>
            </a:r>
            <a:endParaRPr sz="60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قدوسی ،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پادشاهی</a:t>
            </a:r>
            <a:endParaRPr lang="en-GB" sz="6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پناه </a:t>
            </a:r>
            <a:r>
              <a:rPr lang="ar-SA" sz="6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جان من </a:t>
            </a:r>
            <a:r>
              <a:rPr lang="ar-SA" sz="6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تويى  </a:t>
            </a:r>
            <a:endParaRPr lang="ar-SA" sz="60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195080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Office PowerPoint</Application>
  <PresentationFormat>Widescreen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XB Zar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2</cp:revision>
  <dcterms:modified xsi:type="dcterms:W3CDTF">2019-11-09T23:30:48Z</dcterms:modified>
</cp:coreProperties>
</file>