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embeddedFontLst>
    <p:embeddedFont>
      <p:font typeface="XB Zar" panose="02000506090000020003" pitchFamily="2" charset="-78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51681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0833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0058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6739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718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78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80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0" y="-30822"/>
            <a:ext cx="12192000" cy="688882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GB" sz="2000" b="1" i="0" u="none" strike="noStrike" cap="smal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6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</a:t>
            </a:r>
            <a:r>
              <a:rPr lang="ar-SA" sz="4600" b="1" i="0" u="none" strike="noStrike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دوست دارم ، او مرا خوانده است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6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</a:t>
            </a:r>
            <a:r>
              <a:rPr lang="ar-SA" sz="4600" b="1" i="0" u="none" strike="noStrike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دوست دارم ، نجاتم داده است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6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</a:t>
            </a:r>
            <a:r>
              <a:rPr lang="ar-SA" sz="4600" b="1" i="0" u="none" strike="noStrike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دوست دارم ، نور جانم </a:t>
            </a:r>
            <a:r>
              <a:rPr lang="ar-SA" sz="46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گردید</a:t>
            </a:r>
            <a:endParaRPr lang="en-GB" sz="4600" b="1" i="0" u="none" strike="noStrike" cap="small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ar-SA" sz="46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</a:t>
            </a:r>
            <a:r>
              <a:rPr lang="ar-SA" sz="4600" b="1" i="0" u="none" strike="noStrike" cap="small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دوست دارم ، عیسی را دوست </a:t>
            </a:r>
            <a:r>
              <a:rPr lang="ar-SA" sz="4600" b="1" i="0" u="none" strike="noStrike" cap="smal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دارم</a:t>
            </a:r>
            <a:endParaRPr lang="ar-SA" sz="4600" b="1" i="0" u="none" strike="noStrike" cap="small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1999" cy="686827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GB" sz="10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4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</a:t>
            </a:r>
            <a:r>
              <a:rPr lang="ar-SA" sz="46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دوست دارم درمان جانم </a:t>
            </a:r>
            <a:r>
              <a:rPr lang="ar-SA" sz="4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است</a:t>
            </a:r>
            <a:endParaRPr sz="46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46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طبیب قلب من ، همواره با من است</a:t>
            </a: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4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</a:t>
            </a:r>
            <a:r>
              <a:rPr lang="ar-SA" sz="46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را دوست دارم حضور اوست </a:t>
            </a:r>
            <a:r>
              <a:rPr lang="ar-SA" sz="4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شیرین</a:t>
            </a:r>
            <a:endParaRPr sz="46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46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عیسی را دوست دارم ، عیسی را دوست </a:t>
            </a:r>
            <a:r>
              <a:rPr lang="ar-SA" sz="4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دارم</a:t>
            </a:r>
            <a:endParaRPr lang="ar-SA" sz="46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آزادی من در نام او شد </a:t>
            </a:r>
            <a:endParaRPr sz="5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رد پاهایش طریق من </a:t>
            </a:r>
            <a:r>
              <a:rPr lang="ar-SA" sz="54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شد</a:t>
            </a:r>
            <a:endParaRPr sz="5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پیروزی او از آنم گردید </a:t>
            </a:r>
            <a:endParaRPr sz="54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ar-SA" sz="54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قدرت شیطان محو و نابود شد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450555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88</Words>
  <Application>Microsoft Office PowerPoint</Application>
  <PresentationFormat>Widescreen</PresentationFormat>
  <Paragraphs>14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XB Zar</vt:lpstr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2</cp:revision>
  <dcterms:modified xsi:type="dcterms:W3CDTF">2019-11-09T23:22:50Z</dcterms:modified>
</cp:coreProperties>
</file>