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64" r:id="rId2"/>
    <p:sldId id="256" r:id="rId3"/>
    <p:sldId id="257" r:id="rId4"/>
    <p:sldId id="260" r:id="rId5"/>
    <p:sldId id="258" r:id="rId6"/>
    <p:sldId id="261" r:id="rId7"/>
    <p:sldId id="259" r:id="rId8"/>
    <p:sldId id="262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283915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5435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1020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1602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8261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4222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0549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454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8474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90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1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332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10274"/>
            <a:ext cx="12192000" cy="686827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3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مسيح </a:t>
            </a:r>
            <a:r>
              <a:rPr lang="ar-SA" sz="63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عيسى شالوم قلب ما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3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صلح </a:t>
            </a:r>
            <a:r>
              <a:rPr lang="ar-SA" sz="63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آرامش ما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3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پناهم </a:t>
            </a:r>
            <a:r>
              <a:rPr lang="ar-SA" sz="63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هستى صخره و اميدم </a:t>
            </a:r>
            <a:endParaRPr sz="63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3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آرامى جانم </a:t>
            </a:r>
            <a:r>
              <a:rPr lang="ar-SA" sz="63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عيسى</a:t>
            </a:r>
            <a:endParaRPr lang="ar-SA" sz="63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پــســر خــدا</a:t>
            </a:r>
            <a:endParaRPr lang="en-GB" sz="72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8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شــالــوم  دادی  مــرا</a:t>
            </a:r>
            <a:endParaRPr lang="en-GB" sz="72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8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حـیـات  یـافـتم  در  تـو</a:t>
            </a:r>
            <a:endParaRPr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20548"/>
            <a:ext cx="12192000" cy="683745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چـون  دوســتم داشـتی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en-GB" sz="72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7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جـانـت  بــرایـم  دادی</a:t>
            </a:r>
            <a:endParaRPr lang="en-GB" sz="72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7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زنـدگـیم  از  تـوسـت</a:t>
            </a:r>
            <a:endParaRPr lang="ar-SA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130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-10274"/>
            <a:ext cx="12192000" cy="691964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72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رحمت 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را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سـتـی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endParaRPr lang="fa-IR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عـشـق و حـیـات  بـدادی</a:t>
            </a:r>
            <a:endParaRPr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مسـیح  ای  خداونـدم</a:t>
            </a:r>
            <a:endParaRPr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-30822"/>
            <a:ext cx="12192000" cy="688882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حـیـات  یـافـتـم  از  تـو</a:t>
            </a:r>
            <a:endParaRPr lang="fa-IR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نـجـات  یـافـتـم  از  تـو</a:t>
            </a:r>
            <a:endParaRPr lang="fa-IR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72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مسيحا جلال 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  نامت</a:t>
            </a:r>
            <a:endParaRPr lang="ar-SA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854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-20548"/>
            <a:ext cx="12191999" cy="6878548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بــا  آمـدنـت 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بـاز  کـردی  آسـمـان  را</a:t>
            </a:r>
            <a:endParaRPr lang="fa-IR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درهای  صلح  را  گـشودی</a:t>
            </a:r>
            <a:endParaRPr lang="ar-SA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72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همچنان در قلب 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ما</a:t>
            </a:r>
            <a:endParaRPr lang="fa-IR" sz="7200" b="1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صلح </a:t>
            </a:r>
            <a:r>
              <a:rPr lang="ar-SA" sz="72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شالوم 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آوردى </a:t>
            </a:r>
            <a:endParaRPr lang="ar-SA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7200" b="1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محبتت </a:t>
            </a:r>
            <a:r>
              <a:rPr lang="fa-IR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بینـظـیر </a:t>
            </a:r>
            <a:r>
              <a:rPr lang="ar-SA" sz="7200" b="1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است </a:t>
            </a:r>
            <a:endParaRPr lang="ar-SA" sz="7200" b="1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8459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545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80</Words>
  <Application>Microsoft Office PowerPoint</Application>
  <PresentationFormat>Widescreen</PresentationFormat>
  <Paragraphs>26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3</cp:revision>
  <dcterms:modified xsi:type="dcterms:W3CDTF">2019-11-09T23:17:14Z</dcterms:modified>
</cp:coreProperties>
</file>