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6" r:id="rId3"/>
    <p:sldId id="266" r:id="rId4"/>
    <p:sldId id="259" r:id="rId5"/>
    <p:sldId id="263" r:id="rId6"/>
    <p:sldId id="265" r:id="rId7"/>
    <p:sldId id="267" r:id="rId8"/>
    <p:sldId id="260" r:id="rId9"/>
    <p:sldId id="264" r:id="rId10"/>
    <p:sldId id="268" r:id="rId11"/>
    <p:sldId id="269" r:id="rId12"/>
    <p:sldId id="25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737"/>
  </p:normalViewPr>
  <p:slideViewPr>
    <p:cSldViewPr snapToGrid="0" snapToObjects="1">
      <p:cViewPr varScale="1">
        <p:scale>
          <a:sx n="66" d="100"/>
          <a:sy n="66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0BAF45F-ABA0-0F4C-9796-A8DC8E8809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C567E95F-DC38-9343-B81C-34C6544013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DD1B78A-7C0A-FC4B-8118-26433E2ADF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ECB99-11A4-B645-BC3B-E2290339B85B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BF7B3C2-0C3B-3E4D-B5BC-AF08FD59A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45BDDEE-86CD-7341-8A13-A4DD2DE26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BD4AD-5F26-FD4A-9C12-27084690B2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32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3710027-0726-DD47-955F-BEEC6EEA90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AE2B5B5B-90A7-6644-84D9-57D20A0018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E0A3F22-A93E-1B4A-AF2E-D2575CA8E4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ECB99-11A4-B645-BC3B-E2290339B85B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4A7B6A6-5ABB-674F-8A81-0BBDFA058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DB206E5-3541-7A4F-B8AE-DEF507AC7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BD4AD-5F26-FD4A-9C12-27084690B2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288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ADEC7072-840B-5945-B241-83B470E3A9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79DEE6E-F326-FD4A-BE3C-035AA699C9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F9F16A7-5652-F94D-AECF-0C9AF82341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ECB99-11A4-B645-BC3B-E2290339B85B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03485C3-89DF-8045-B32C-4873B70AF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98EE9D3-7309-9D4D-A232-FE844FDF3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BD4AD-5F26-FD4A-9C12-27084690B2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148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8EE9A00-16D4-B443-8359-DBD21FD9D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E177D2A-33D1-7E4D-B924-A1CD102AF8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6647886-AE18-6842-9581-2CBC73AE4F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ECB99-11A4-B645-BC3B-E2290339B85B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87DD0E4-968D-3242-A776-9FC6A5024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E53CEFB-B4A7-6245-A26F-84594D3B4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BD4AD-5F26-FD4A-9C12-27084690B2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712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ADF174E-AFE3-4948-93D2-9C09662C8A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AA961D6-DBCB-E249-BF40-B1F9D1B611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5F478D9-722C-BB48-9F98-59FC6D2001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ECB99-11A4-B645-BC3B-E2290339B85B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A825D64-AA74-9248-9EB6-1E6F5D88A1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B17D079-6593-494E-8179-17E055A7F6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BD4AD-5F26-FD4A-9C12-27084690B2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0174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77DDB16-ECF3-CB47-AFDA-DE4EF4BA2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A721C13-F25A-BD4E-8D7B-FF72FB83E1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CFBBA80C-0497-7548-8194-47EDE78E61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B844FC5-7CF5-9647-BB83-AAF31F7C95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ECB99-11A4-B645-BC3B-E2290339B85B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CAAF0AF-0518-5249-9334-1532F162F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3EF7FDD-D4EE-0042-8441-104B1568B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BD4AD-5F26-FD4A-9C12-27084690B2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62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8FEB778-C704-3A46-AD89-A9E69F1E4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2E16A05-26C4-9A49-A181-86589F2A32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B4D708FF-61CA-8442-AA59-C642834BC6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4577F221-05C0-6F42-9E8E-69D6DC4295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22EA8CBB-821B-754B-AA82-D8B03B9925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3784AAF6-9D7F-DC45-8DB7-A0CABD4992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ECB99-11A4-B645-BC3B-E2290339B85B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D7B52143-2D67-4E42-9F48-393C72BA85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1A8694FB-7BCC-DA4B-B6AD-513571D8CF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BD4AD-5F26-FD4A-9C12-27084690B2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716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76FE5D8-0A62-B74E-91AF-AC0A0A37E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74DA6FFE-AD51-284A-BA34-AF1EBD4BDF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ECB99-11A4-B645-BC3B-E2290339B85B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8D13EE8F-2A24-BD4C-A7D9-F75FCAD22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9DB45A99-A260-C545-9CBA-AB21FEDEC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BD4AD-5F26-FD4A-9C12-27084690B2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819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A4D894F2-CFAD-FD4E-91BA-0756B5CE2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ECB99-11A4-B645-BC3B-E2290339B85B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871D8191-BB96-7F4E-A32E-B946CC0A4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E26F0D5-3957-384F-8B47-676566BC48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BD4AD-5F26-FD4A-9C12-27084690B2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818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BEE7911-F1A1-C04A-8F6D-0AFD025E81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43E2C79-AC92-EF47-AC70-55B5578B98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8DD48210-8B9A-EA4D-BAF3-DD61B06FB3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22FB940-478E-1D45-AA04-5A1B82BE61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ECB99-11A4-B645-BC3B-E2290339B85B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1FBC3A2-376C-0340-AF3B-30108BA237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64552EF-304F-5A47-B8D3-196117F06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BD4AD-5F26-FD4A-9C12-27084690B2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251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105BC6E-84F6-9941-9844-A193444600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F7C27153-1EC7-7741-A3EE-E07A7D7769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A51BED9F-4EF4-4B4F-A233-18ED33CAEF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FA3481C-A294-A041-B717-0884BA08BC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ECB99-11A4-B645-BC3B-E2290339B85B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7742357-F728-5546-A86E-6D1C4C2E3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7E9754E-282B-4244-8061-34F676368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BD4AD-5F26-FD4A-9C12-27084690B2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885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636961E7-FA5B-514A-98C3-03332DF9A6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F40D7B4-A1B5-F041-A5D7-579B1F2EE8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02D7E16-95D5-9044-B997-4CD124AC65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BECB99-11A4-B645-BC3B-E2290339B85B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E3C3CC4-3095-5440-B3D2-3ABEF180A2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95E49E0-F79F-8043-8DE8-111F3FC416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7BD4AD-5F26-FD4A-9C12-27084690B2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999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xmlns="" id="{20E83995-A077-9947-9840-97FCE4F3C4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0" y="0"/>
            <a:ext cx="121793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75064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1A602D17-0151-3941-8848-35E9DF4D4D33}"/>
              </a:ext>
            </a:extLst>
          </p:cNvPr>
          <p:cNvSpPr/>
          <p:nvPr/>
        </p:nvSpPr>
        <p:spPr>
          <a:xfrm>
            <a:off x="77002" y="77002"/>
            <a:ext cx="12031579" cy="3560975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lnSpc>
                <a:spcPct val="115000"/>
              </a:lnSpc>
            </a:pPr>
            <a:endParaRPr lang="fa-IR" sz="2000" b="1" dirty="0" smtClean="0">
              <a:ln w="9525">
                <a:solidFill>
                  <a:schemeClr val="bg1"/>
                </a:solidFill>
                <a:prstDash val="solid"/>
              </a:ln>
              <a:effectLst>
                <a:glow rad="228600">
                  <a:schemeClr val="bg1">
                    <a:alpha val="4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XB Zar" panose="02000506090000020003" pitchFamily="2" charset="-78"/>
              <a:ea typeface="Calibri" panose="020F0502020204030204" pitchFamily="34" charset="0"/>
              <a:cs typeface="XB Zar" panose="02000506090000020003" pitchFamily="2" charset="-78"/>
            </a:endParaRPr>
          </a:p>
          <a:p>
            <a:pPr algn="ctr" rtl="1">
              <a:lnSpc>
                <a:spcPct val="115000"/>
              </a:lnSpc>
            </a:pPr>
            <a:r>
              <a:rPr lang="fa-IR" sz="7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شـا</a:t>
            </a:r>
            <a:r>
              <a:rPr lang="ar-SA" sz="7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دى </a:t>
            </a:r>
            <a:r>
              <a:rPr lang="fa-IR" sz="7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کـنیـد</a:t>
            </a:r>
            <a:r>
              <a:rPr lang="ar-SA" sz="7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 </a:t>
            </a:r>
            <a:r>
              <a:rPr lang="fa-IR" sz="7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 </a:t>
            </a:r>
            <a:r>
              <a:rPr lang="ar-SA" sz="7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اى</a:t>
            </a:r>
            <a:r>
              <a:rPr lang="fa-IR" sz="7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 </a:t>
            </a:r>
            <a:r>
              <a:rPr lang="ar-SA" sz="7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 </a:t>
            </a:r>
            <a:r>
              <a:rPr lang="fa-IR" sz="7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فـر</a:t>
            </a:r>
            <a:r>
              <a:rPr lang="ar-SA" sz="7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ز</a:t>
            </a:r>
            <a:r>
              <a:rPr lang="fa-IR" sz="7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نـد</a:t>
            </a:r>
            <a:r>
              <a:rPr lang="ar-SA" sz="7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ان</a:t>
            </a:r>
            <a:endParaRPr lang="fa-IR" sz="7200" b="1" dirty="0" smtClean="0">
              <a:ln w="9525">
                <a:solidFill>
                  <a:schemeClr val="bg1"/>
                </a:solidFill>
                <a:prstDash val="solid"/>
              </a:ln>
              <a:effectLst>
                <a:glow rad="228600">
                  <a:schemeClr val="bg1">
                    <a:alpha val="4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XB Zar" panose="02000506090000020003" pitchFamily="2" charset="-78"/>
              <a:ea typeface="Calibri" panose="020F0502020204030204" pitchFamily="34" charset="0"/>
              <a:cs typeface="XB Zar" panose="02000506090000020003" pitchFamily="2" charset="-78"/>
            </a:endParaRPr>
          </a:p>
          <a:p>
            <a:pPr algn="ctr" rtl="1">
              <a:lnSpc>
                <a:spcPct val="115000"/>
              </a:lnSpc>
            </a:pPr>
            <a:endParaRPr lang="en-GB" sz="2800" b="1" dirty="0" smtClean="0">
              <a:ln w="9525">
                <a:solidFill>
                  <a:schemeClr val="bg1"/>
                </a:solidFill>
                <a:prstDash val="solid"/>
              </a:ln>
              <a:effectLst>
                <a:glow rad="228600">
                  <a:schemeClr val="bg1">
                    <a:alpha val="4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XB Zar" panose="02000506090000020003" pitchFamily="2" charset="-78"/>
              <a:ea typeface="Calibri" panose="020F0502020204030204" pitchFamily="34" charset="0"/>
              <a:cs typeface="XB Zar" panose="02000506090000020003" pitchFamily="2" charset="-78"/>
            </a:endParaRPr>
          </a:p>
          <a:p>
            <a:pPr algn="ctr" rtl="1">
              <a:lnSpc>
                <a:spcPct val="115000"/>
              </a:lnSpc>
            </a:pPr>
            <a:r>
              <a:rPr lang="ar-SA" sz="7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 </a:t>
            </a:r>
            <a:r>
              <a:rPr lang="fa-IR" sz="7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چـو</a:t>
            </a:r>
            <a:r>
              <a:rPr lang="ar-SA" sz="7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ن</a:t>
            </a:r>
            <a:r>
              <a:rPr lang="fa-IR" sz="7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 </a:t>
            </a:r>
            <a:r>
              <a:rPr lang="ar-SA" sz="7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 </a:t>
            </a:r>
            <a:r>
              <a:rPr lang="fa-IR" sz="7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پـد</a:t>
            </a:r>
            <a:r>
              <a:rPr lang="ar-SA" sz="7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ر </a:t>
            </a:r>
            <a:r>
              <a:rPr lang="fa-IR" sz="7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 </a:t>
            </a:r>
            <a:r>
              <a:rPr lang="ar-SA" sz="7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آ</a:t>
            </a:r>
            <a:r>
              <a:rPr lang="fa-IR" sz="7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سـمـا</a:t>
            </a:r>
            <a:r>
              <a:rPr lang="fa-IR" sz="7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نـی</a:t>
            </a:r>
            <a:endParaRPr lang="ar-SA" sz="7200" b="1" dirty="0" smtClean="0">
              <a:ln w="9525">
                <a:solidFill>
                  <a:schemeClr val="bg1"/>
                </a:solidFill>
                <a:prstDash val="solid"/>
              </a:ln>
              <a:effectLst>
                <a:glow rad="228600">
                  <a:schemeClr val="bg1">
                    <a:alpha val="4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XB Zar" panose="02000506090000020003" pitchFamily="2" charset="-78"/>
              <a:ea typeface="Calibri" panose="020F0502020204030204" pitchFamily="34" charset="0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240568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1A602D17-0151-3941-8848-35E9DF4D4D33}"/>
              </a:ext>
            </a:extLst>
          </p:cNvPr>
          <p:cNvSpPr/>
          <p:nvPr/>
        </p:nvSpPr>
        <p:spPr>
          <a:xfrm>
            <a:off x="77002" y="77002"/>
            <a:ext cx="12031579" cy="3560975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lnSpc>
                <a:spcPct val="115000"/>
              </a:lnSpc>
            </a:pPr>
            <a:endParaRPr lang="fa-IR" sz="2000" b="1" dirty="0" smtClean="0">
              <a:ln w="9525">
                <a:solidFill>
                  <a:schemeClr val="bg1"/>
                </a:solidFill>
                <a:prstDash val="solid"/>
              </a:ln>
              <a:effectLst>
                <a:glow rad="228600">
                  <a:schemeClr val="bg1">
                    <a:alpha val="4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XB Zar" panose="02000506090000020003" pitchFamily="2" charset="-78"/>
              <a:ea typeface="Calibri" panose="020F0502020204030204" pitchFamily="34" charset="0"/>
              <a:cs typeface="XB Zar" panose="02000506090000020003" pitchFamily="2" charset="-78"/>
            </a:endParaRPr>
          </a:p>
          <a:p>
            <a:pPr algn="ctr" rtl="1">
              <a:lnSpc>
                <a:spcPct val="115000"/>
              </a:lnSpc>
            </a:pPr>
            <a:r>
              <a:rPr lang="fa-IR" sz="7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در  آسمـان  حـاکم  است  او</a:t>
            </a:r>
            <a:endParaRPr lang="fa-IR" sz="7200" b="1" dirty="0" smtClean="0">
              <a:ln w="9525">
                <a:solidFill>
                  <a:schemeClr val="bg1"/>
                </a:solidFill>
                <a:prstDash val="solid"/>
              </a:ln>
              <a:effectLst>
                <a:glow rad="228600">
                  <a:schemeClr val="bg1">
                    <a:alpha val="4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XB Zar" panose="02000506090000020003" pitchFamily="2" charset="-78"/>
              <a:ea typeface="Calibri" panose="020F0502020204030204" pitchFamily="34" charset="0"/>
              <a:cs typeface="XB Zar" panose="02000506090000020003" pitchFamily="2" charset="-78"/>
            </a:endParaRPr>
          </a:p>
          <a:p>
            <a:pPr algn="ctr" rtl="1">
              <a:lnSpc>
                <a:spcPct val="115000"/>
              </a:lnSpc>
            </a:pPr>
            <a:endParaRPr lang="en-GB" sz="2800" b="1" dirty="0" smtClean="0">
              <a:ln w="9525">
                <a:solidFill>
                  <a:schemeClr val="bg1"/>
                </a:solidFill>
                <a:prstDash val="solid"/>
              </a:ln>
              <a:effectLst>
                <a:glow rad="228600">
                  <a:schemeClr val="bg1">
                    <a:alpha val="4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XB Zar" panose="02000506090000020003" pitchFamily="2" charset="-78"/>
              <a:ea typeface="Calibri" panose="020F0502020204030204" pitchFamily="34" charset="0"/>
              <a:cs typeface="XB Zar" panose="02000506090000020003" pitchFamily="2" charset="-78"/>
            </a:endParaRPr>
          </a:p>
          <a:p>
            <a:pPr algn="ctr" rtl="1">
              <a:lnSpc>
                <a:spcPct val="115000"/>
              </a:lnSpc>
            </a:pPr>
            <a:r>
              <a:rPr lang="ar-SA" sz="7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 </a:t>
            </a:r>
            <a:r>
              <a:rPr lang="fa-IR" sz="7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و  هـم  بـر  زمــیــن</a:t>
            </a:r>
            <a:endParaRPr lang="ar-SA" sz="7200" b="1" dirty="0" smtClean="0">
              <a:ln w="9525">
                <a:solidFill>
                  <a:schemeClr val="bg1"/>
                </a:solidFill>
                <a:prstDash val="solid"/>
              </a:ln>
              <a:effectLst>
                <a:glow rad="228600">
                  <a:schemeClr val="bg1">
                    <a:alpha val="4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XB Zar" panose="02000506090000020003" pitchFamily="2" charset="-78"/>
              <a:ea typeface="Calibri" panose="020F0502020204030204" pitchFamily="34" charset="0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487492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xmlns="" id="{20E83995-A077-9947-9840-97FCE4F3C4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0" y="0"/>
            <a:ext cx="121793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27608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1A602D17-0151-3941-8848-35E9DF4D4D33}"/>
              </a:ext>
            </a:extLst>
          </p:cNvPr>
          <p:cNvSpPr/>
          <p:nvPr/>
        </p:nvSpPr>
        <p:spPr>
          <a:xfrm>
            <a:off x="77002" y="77002"/>
            <a:ext cx="12031579" cy="3560975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lnSpc>
                <a:spcPct val="115000"/>
              </a:lnSpc>
            </a:pPr>
            <a:endParaRPr lang="fa-IR" sz="2000" b="1" dirty="0" smtClean="0">
              <a:ln w="9525">
                <a:solidFill>
                  <a:schemeClr val="bg1"/>
                </a:solidFill>
                <a:prstDash val="solid"/>
              </a:ln>
              <a:effectLst>
                <a:glow rad="228600">
                  <a:schemeClr val="bg1">
                    <a:alpha val="4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XB Zar" panose="02000506090000020003" pitchFamily="2" charset="-78"/>
              <a:ea typeface="Calibri" panose="020F0502020204030204" pitchFamily="34" charset="0"/>
              <a:cs typeface="XB Zar" panose="02000506090000020003" pitchFamily="2" charset="-78"/>
            </a:endParaRPr>
          </a:p>
          <a:p>
            <a:pPr algn="ctr" rtl="1">
              <a:lnSpc>
                <a:spcPct val="115000"/>
              </a:lnSpc>
            </a:pPr>
            <a:r>
              <a:rPr lang="fa-IR" sz="7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شـا</a:t>
            </a:r>
            <a:r>
              <a:rPr lang="ar-SA" sz="7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دى </a:t>
            </a:r>
            <a:r>
              <a:rPr lang="fa-IR" sz="7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کـنیـد</a:t>
            </a:r>
            <a:r>
              <a:rPr lang="ar-SA" sz="7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 </a:t>
            </a:r>
            <a:r>
              <a:rPr lang="fa-IR" sz="7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 </a:t>
            </a:r>
            <a:r>
              <a:rPr lang="ar-SA" sz="7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اى</a:t>
            </a:r>
            <a:r>
              <a:rPr lang="fa-IR" sz="7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 </a:t>
            </a:r>
            <a:r>
              <a:rPr lang="ar-SA" sz="7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 </a:t>
            </a:r>
            <a:r>
              <a:rPr lang="fa-IR" sz="7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فـر</a:t>
            </a:r>
            <a:r>
              <a:rPr lang="ar-SA" sz="7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ز</a:t>
            </a:r>
            <a:r>
              <a:rPr lang="fa-IR" sz="7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نـد</a:t>
            </a:r>
            <a:r>
              <a:rPr lang="ar-SA" sz="7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ان</a:t>
            </a:r>
            <a:endParaRPr lang="fa-IR" sz="7200" b="1" dirty="0" smtClean="0">
              <a:ln w="9525">
                <a:solidFill>
                  <a:schemeClr val="bg1"/>
                </a:solidFill>
                <a:prstDash val="solid"/>
              </a:ln>
              <a:effectLst>
                <a:glow rad="228600">
                  <a:schemeClr val="bg1">
                    <a:alpha val="4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XB Zar" panose="02000506090000020003" pitchFamily="2" charset="-78"/>
              <a:ea typeface="Calibri" panose="020F0502020204030204" pitchFamily="34" charset="0"/>
              <a:cs typeface="XB Zar" panose="02000506090000020003" pitchFamily="2" charset="-78"/>
            </a:endParaRPr>
          </a:p>
          <a:p>
            <a:pPr algn="ctr" rtl="1">
              <a:lnSpc>
                <a:spcPct val="115000"/>
              </a:lnSpc>
            </a:pPr>
            <a:endParaRPr lang="en-GB" sz="2800" b="1" dirty="0" smtClean="0">
              <a:ln w="9525">
                <a:solidFill>
                  <a:schemeClr val="bg1"/>
                </a:solidFill>
                <a:prstDash val="solid"/>
              </a:ln>
              <a:effectLst>
                <a:glow rad="228600">
                  <a:schemeClr val="bg1">
                    <a:alpha val="4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XB Zar" panose="02000506090000020003" pitchFamily="2" charset="-78"/>
              <a:ea typeface="Calibri" panose="020F0502020204030204" pitchFamily="34" charset="0"/>
              <a:cs typeface="XB Zar" panose="02000506090000020003" pitchFamily="2" charset="-78"/>
            </a:endParaRPr>
          </a:p>
          <a:p>
            <a:pPr algn="ctr" rtl="1">
              <a:lnSpc>
                <a:spcPct val="115000"/>
              </a:lnSpc>
            </a:pPr>
            <a:r>
              <a:rPr lang="ar-SA" sz="7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 </a:t>
            </a:r>
            <a:r>
              <a:rPr lang="fa-IR" sz="7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چـو</a:t>
            </a:r>
            <a:r>
              <a:rPr lang="ar-SA" sz="7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ن</a:t>
            </a:r>
            <a:r>
              <a:rPr lang="fa-IR" sz="7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 </a:t>
            </a:r>
            <a:r>
              <a:rPr lang="ar-SA" sz="7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 </a:t>
            </a:r>
            <a:r>
              <a:rPr lang="fa-IR" sz="7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پـد</a:t>
            </a:r>
            <a:r>
              <a:rPr lang="ar-SA" sz="7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ر </a:t>
            </a:r>
            <a:r>
              <a:rPr lang="fa-IR" sz="7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 </a:t>
            </a:r>
            <a:r>
              <a:rPr lang="ar-SA" sz="7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آ</a:t>
            </a:r>
            <a:r>
              <a:rPr lang="fa-IR" sz="7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سـمـا</a:t>
            </a:r>
            <a:r>
              <a:rPr lang="fa-IR" sz="7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نـی</a:t>
            </a:r>
            <a:endParaRPr lang="ar-SA" sz="7200" b="1" dirty="0" smtClean="0">
              <a:ln w="9525">
                <a:solidFill>
                  <a:schemeClr val="bg1"/>
                </a:solidFill>
                <a:prstDash val="solid"/>
              </a:ln>
              <a:effectLst>
                <a:glow rad="228600">
                  <a:schemeClr val="bg1">
                    <a:alpha val="4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XB Zar" panose="02000506090000020003" pitchFamily="2" charset="-78"/>
              <a:ea typeface="Calibri" panose="020F0502020204030204" pitchFamily="34" charset="0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45999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1A602D17-0151-3941-8848-35E9DF4D4D33}"/>
              </a:ext>
            </a:extLst>
          </p:cNvPr>
          <p:cNvSpPr/>
          <p:nvPr/>
        </p:nvSpPr>
        <p:spPr>
          <a:xfrm>
            <a:off x="77002" y="77002"/>
            <a:ext cx="12031579" cy="3560975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lnSpc>
                <a:spcPct val="115000"/>
              </a:lnSpc>
            </a:pPr>
            <a:endParaRPr lang="fa-IR" sz="2000" b="1" dirty="0" smtClean="0">
              <a:ln w="9525">
                <a:solidFill>
                  <a:schemeClr val="bg1"/>
                </a:solidFill>
                <a:prstDash val="solid"/>
              </a:ln>
              <a:effectLst>
                <a:glow rad="228600">
                  <a:schemeClr val="bg1">
                    <a:alpha val="4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XB Zar" panose="02000506090000020003" pitchFamily="2" charset="-78"/>
              <a:ea typeface="Calibri" panose="020F0502020204030204" pitchFamily="34" charset="0"/>
              <a:cs typeface="XB Zar" panose="02000506090000020003" pitchFamily="2" charset="-78"/>
            </a:endParaRPr>
          </a:p>
          <a:p>
            <a:pPr algn="ctr" rtl="1">
              <a:lnSpc>
                <a:spcPct val="115000"/>
              </a:lnSpc>
            </a:pPr>
            <a:r>
              <a:rPr lang="fa-IR" sz="7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در  آسمـان  حـاکم  است  او</a:t>
            </a:r>
            <a:endParaRPr lang="fa-IR" sz="7200" b="1" dirty="0" smtClean="0">
              <a:ln w="9525">
                <a:solidFill>
                  <a:schemeClr val="bg1"/>
                </a:solidFill>
                <a:prstDash val="solid"/>
              </a:ln>
              <a:effectLst>
                <a:glow rad="228600">
                  <a:schemeClr val="bg1">
                    <a:alpha val="4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XB Zar" panose="02000506090000020003" pitchFamily="2" charset="-78"/>
              <a:ea typeface="Calibri" panose="020F0502020204030204" pitchFamily="34" charset="0"/>
              <a:cs typeface="XB Zar" panose="02000506090000020003" pitchFamily="2" charset="-78"/>
            </a:endParaRPr>
          </a:p>
          <a:p>
            <a:pPr algn="ctr" rtl="1">
              <a:lnSpc>
                <a:spcPct val="115000"/>
              </a:lnSpc>
            </a:pPr>
            <a:endParaRPr lang="en-GB" sz="2800" b="1" dirty="0" smtClean="0">
              <a:ln w="9525">
                <a:solidFill>
                  <a:schemeClr val="bg1"/>
                </a:solidFill>
                <a:prstDash val="solid"/>
              </a:ln>
              <a:effectLst>
                <a:glow rad="228600">
                  <a:schemeClr val="bg1">
                    <a:alpha val="4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XB Zar" panose="02000506090000020003" pitchFamily="2" charset="-78"/>
              <a:ea typeface="Calibri" panose="020F0502020204030204" pitchFamily="34" charset="0"/>
              <a:cs typeface="XB Zar" panose="02000506090000020003" pitchFamily="2" charset="-78"/>
            </a:endParaRPr>
          </a:p>
          <a:p>
            <a:pPr algn="ctr" rtl="1">
              <a:lnSpc>
                <a:spcPct val="115000"/>
              </a:lnSpc>
            </a:pPr>
            <a:r>
              <a:rPr lang="ar-SA" sz="7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 </a:t>
            </a:r>
            <a:r>
              <a:rPr lang="fa-IR" sz="7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و  هـم  بـر  زمــیــن</a:t>
            </a:r>
            <a:endParaRPr lang="ar-SA" sz="7200" b="1" dirty="0" smtClean="0">
              <a:ln w="9525">
                <a:solidFill>
                  <a:schemeClr val="bg1"/>
                </a:solidFill>
                <a:prstDash val="solid"/>
              </a:ln>
              <a:effectLst>
                <a:glow rad="228600">
                  <a:schemeClr val="bg1">
                    <a:alpha val="4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XB Zar" panose="02000506090000020003" pitchFamily="2" charset="-78"/>
              <a:ea typeface="Calibri" panose="020F0502020204030204" pitchFamily="34" charset="0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62949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0A6F8935-73E7-4A48-B4B5-6FB1A06BC2B3}"/>
              </a:ext>
            </a:extLst>
          </p:cNvPr>
          <p:cNvSpPr/>
          <p:nvPr/>
        </p:nvSpPr>
        <p:spPr>
          <a:xfrm>
            <a:off x="-60542" y="0"/>
            <a:ext cx="12149874" cy="3490186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lnSpc>
                <a:spcPct val="115000"/>
              </a:lnSpc>
            </a:pPr>
            <a:endParaRPr lang="fa-IR" sz="2000" b="1" dirty="0" smtClean="0">
              <a:ln w="9525">
                <a:solidFill>
                  <a:schemeClr val="bg1"/>
                </a:solidFill>
                <a:prstDash val="solid"/>
              </a:ln>
              <a:effectLst>
                <a:glow rad="228600">
                  <a:schemeClr val="bg1">
                    <a:alpha val="4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XB Zar" panose="02000506090000020003" pitchFamily="2" charset="-78"/>
              <a:ea typeface="Calibri" panose="020F0502020204030204" pitchFamily="34" charset="0"/>
              <a:cs typeface="XB Zar" panose="02000506090000020003" pitchFamily="2" charset="-78"/>
            </a:endParaRPr>
          </a:p>
          <a:p>
            <a:pPr algn="ctr" rtl="1">
              <a:lnSpc>
                <a:spcPct val="115000"/>
              </a:lnSpc>
            </a:pPr>
            <a:r>
              <a:rPr lang="ar-SA" sz="7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چون خداى</a:t>
            </a:r>
            <a:r>
              <a:rPr lang="fa-IR" sz="7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 </a:t>
            </a:r>
            <a:r>
              <a:rPr lang="ar-SA" sz="7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 ما</a:t>
            </a:r>
            <a:r>
              <a:rPr lang="fa-IR" sz="7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 </a:t>
            </a:r>
            <a:r>
              <a:rPr lang="ar-SA" sz="7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 </a:t>
            </a:r>
            <a:r>
              <a:rPr lang="ar-SA" sz="7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در </a:t>
            </a:r>
            <a:r>
              <a:rPr lang="ar-SA" sz="7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ميان</a:t>
            </a:r>
            <a:r>
              <a:rPr lang="fa-IR" sz="7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 </a:t>
            </a:r>
            <a:r>
              <a:rPr lang="ar-SA" sz="7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 ما</a:t>
            </a:r>
            <a:endParaRPr lang="fa-IR" sz="7200" b="1" dirty="0" smtClean="0">
              <a:ln w="9525">
                <a:solidFill>
                  <a:schemeClr val="bg1"/>
                </a:solidFill>
                <a:prstDash val="solid"/>
              </a:ln>
              <a:effectLst>
                <a:glow rad="228600">
                  <a:schemeClr val="bg1">
                    <a:alpha val="4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XB Zar" panose="02000506090000020003" pitchFamily="2" charset="-78"/>
              <a:ea typeface="Calibri" panose="020F0502020204030204" pitchFamily="34" charset="0"/>
              <a:cs typeface="XB Zar" panose="02000506090000020003" pitchFamily="2" charset="-78"/>
            </a:endParaRPr>
          </a:p>
          <a:p>
            <a:pPr algn="ctr" rtl="1">
              <a:lnSpc>
                <a:spcPct val="115000"/>
              </a:lnSpc>
            </a:pPr>
            <a:endParaRPr lang="en-US" sz="2800" b="1" dirty="0">
              <a:ln w="9525">
                <a:solidFill>
                  <a:schemeClr val="bg1"/>
                </a:solidFill>
                <a:prstDash val="solid"/>
              </a:ln>
              <a:effectLst>
                <a:glow rad="228600">
                  <a:schemeClr val="bg1">
                    <a:alpha val="4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XB Zar" panose="02000506090000020003" pitchFamily="2" charset="-78"/>
              <a:ea typeface="Calibri" panose="020F0502020204030204" pitchFamily="34" charset="0"/>
              <a:cs typeface="XB Zar" panose="02000506090000020003" pitchFamily="2" charset="-78"/>
            </a:endParaRPr>
          </a:p>
          <a:p>
            <a:pPr algn="ctr" rtl="1">
              <a:lnSpc>
                <a:spcPct val="115000"/>
              </a:lnSpc>
            </a:pPr>
            <a:r>
              <a:rPr lang="ar-SA" sz="7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 </a:t>
            </a:r>
            <a:r>
              <a:rPr lang="ar-SA" sz="7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قادر</a:t>
            </a:r>
            <a:r>
              <a:rPr lang="fa-IR" sz="7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 </a:t>
            </a:r>
            <a:r>
              <a:rPr lang="ar-SA" sz="7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 </a:t>
            </a:r>
            <a:r>
              <a:rPr lang="ar-SA" sz="7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است </a:t>
            </a:r>
            <a:r>
              <a:rPr lang="fa-IR" sz="7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 </a:t>
            </a:r>
            <a:r>
              <a:rPr lang="ar-SA" sz="7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نا</a:t>
            </a:r>
            <a:r>
              <a:rPr lang="fa-IR" sz="7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مــش</a:t>
            </a:r>
            <a:endParaRPr lang="ar-SA" sz="7200" b="1" dirty="0">
              <a:ln w="9525">
                <a:solidFill>
                  <a:schemeClr val="bg1"/>
                </a:solidFill>
                <a:prstDash val="solid"/>
              </a:ln>
              <a:effectLst>
                <a:glow rad="228600">
                  <a:schemeClr val="bg1">
                    <a:alpha val="4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XB Zar" panose="02000506090000020003" pitchFamily="2" charset="-78"/>
              <a:ea typeface="Calibri" panose="020F0502020204030204" pitchFamily="34" charset="0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824144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0A6F8935-73E7-4A48-B4B5-6FB1A06BC2B3}"/>
              </a:ext>
            </a:extLst>
          </p:cNvPr>
          <p:cNvSpPr/>
          <p:nvPr/>
        </p:nvSpPr>
        <p:spPr>
          <a:xfrm>
            <a:off x="67377" y="77002"/>
            <a:ext cx="12031579" cy="3647152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600" b="1" dirty="0">
              <a:ln w="9525">
                <a:solidFill>
                  <a:schemeClr val="bg1"/>
                </a:solidFill>
                <a:prstDash val="solid"/>
              </a:ln>
              <a:effectLst>
                <a:glow rad="228600">
                  <a:schemeClr val="bg1">
                    <a:alpha val="4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XB Zar" panose="02000506090000020003" pitchFamily="2" charset="-78"/>
              <a:ea typeface="Calibri" panose="020F0502020204030204" pitchFamily="34" charset="0"/>
              <a:cs typeface="XB Zar" panose="02000506090000020003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sz="7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بـا</a:t>
            </a:r>
            <a:r>
              <a:rPr lang="ar-SA" sz="7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 </a:t>
            </a:r>
            <a:r>
              <a:rPr lang="en-GB" sz="7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 </a:t>
            </a:r>
            <a:r>
              <a:rPr lang="ar-SA" sz="7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سرود</a:t>
            </a:r>
            <a:r>
              <a:rPr lang="fa-IR" sz="7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هـایـش</a:t>
            </a:r>
            <a:r>
              <a:rPr lang="ar-SA" sz="7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 </a:t>
            </a:r>
            <a:r>
              <a:rPr lang="fa-IR" sz="7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مـر</a:t>
            </a:r>
            <a:r>
              <a:rPr lang="ar-SA" sz="7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ا</a:t>
            </a:r>
            <a:r>
              <a:rPr lang="en-GB" sz="7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 </a:t>
            </a:r>
            <a:r>
              <a:rPr lang="ar-SA" sz="7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 </a:t>
            </a:r>
            <a:r>
              <a:rPr lang="fa-IR" sz="7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پـو</a:t>
            </a:r>
            <a:r>
              <a:rPr lang="ar-SA" sz="7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شاند</a:t>
            </a:r>
            <a:endParaRPr lang="en-GB" sz="7200" b="1" dirty="0" smtClean="0">
              <a:ln w="9525">
                <a:solidFill>
                  <a:schemeClr val="bg1"/>
                </a:solidFill>
                <a:prstDash val="solid"/>
              </a:ln>
              <a:effectLst>
                <a:glow rad="228600">
                  <a:schemeClr val="bg1">
                    <a:alpha val="4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XB Zar" panose="02000506090000020003" pitchFamily="2" charset="-78"/>
              <a:ea typeface="Calibri" panose="020F0502020204030204" pitchFamily="34" charset="0"/>
              <a:cs typeface="XB Zar" panose="02000506090000020003" pitchFamily="2" charset="-78"/>
            </a:endParaRPr>
          </a:p>
          <a:p>
            <a:pPr algn="ctr" rtl="1">
              <a:lnSpc>
                <a:spcPct val="150000"/>
              </a:lnSpc>
            </a:pPr>
            <a:endParaRPr lang="en-US" sz="300" b="1" dirty="0">
              <a:ln w="9525">
                <a:solidFill>
                  <a:schemeClr val="bg1"/>
                </a:solidFill>
                <a:prstDash val="solid"/>
              </a:ln>
              <a:effectLst>
                <a:glow rad="228600">
                  <a:schemeClr val="bg1">
                    <a:alpha val="4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XB Zar" panose="02000506090000020003" pitchFamily="2" charset="-78"/>
              <a:ea typeface="Calibri" panose="020F0502020204030204" pitchFamily="34" charset="0"/>
              <a:cs typeface="XB Zar" panose="02000506090000020003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ar-SA" sz="7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 </a:t>
            </a:r>
            <a:r>
              <a:rPr lang="fa-IR" sz="7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مـا</a:t>
            </a:r>
            <a:r>
              <a:rPr lang="ar-SA" sz="7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تم </a:t>
            </a:r>
            <a:r>
              <a:rPr lang="en-GB" sz="7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 </a:t>
            </a:r>
            <a:r>
              <a:rPr lang="ar-SA" sz="7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مرا</a:t>
            </a:r>
            <a:r>
              <a:rPr lang="en-GB" sz="7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 </a:t>
            </a:r>
            <a:r>
              <a:rPr lang="ar-SA" sz="7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 </a:t>
            </a:r>
            <a:r>
              <a:rPr lang="fa-IR" sz="7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پـایـکو</a:t>
            </a:r>
            <a:r>
              <a:rPr lang="ar-SA" sz="7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بى </a:t>
            </a:r>
            <a:r>
              <a:rPr lang="en-GB" sz="7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 </a:t>
            </a:r>
            <a:r>
              <a:rPr lang="fa-IR" sz="7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سـا</a:t>
            </a:r>
            <a:r>
              <a:rPr lang="ar-SA" sz="7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زد</a:t>
            </a:r>
            <a:endParaRPr lang="en-US" sz="7200" b="1" dirty="0">
              <a:ln w="9525">
                <a:solidFill>
                  <a:schemeClr val="bg1"/>
                </a:solidFill>
                <a:prstDash val="solid"/>
              </a:ln>
              <a:effectLst>
                <a:glow rad="228600">
                  <a:schemeClr val="bg1">
                    <a:alpha val="4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XB Zar" panose="02000506090000020003" pitchFamily="2" charset="-78"/>
              <a:ea typeface="Calibri" panose="020F0502020204030204" pitchFamily="34" charset="0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842007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1A602D17-0151-3941-8848-35E9DF4D4D33}"/>
              </a:ext>
            </a:extLst>
          </p:cNvPr>
          <p:cNvSpPr/>
          <p:nvPr/>
        </p:nvSpPr>
        <p:spPr>
          <a:xfrm>
            <a:off x="77002" y="77002"/>
            <a:ext cx="12031579" cy="3560975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lnSpc>
                <a:spcPct val="115000"/>
              </a:lnSpc>
            </a:pPr>
            <a:endParaRPr lang="fa-IR" sz="2000" b="1" dirty="0" smtClean="0">
              <a:ln w="9525">
                <a:solidFill>
                  <a:schemeClr val="bg1"/>
                </a:solidFill>
                <a:prstDash val="solid"/>
              </a:ln>
              <a:effectLst>
                <a:glow rad="228600">
                  <a:schemeClr val="bg1">
                    <a:alpha val="4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XB Zar" panose="02000506090000020003" pitchFamily="2" charset="-78"/>
              <a:ea typeface="Calibri" panose="020F0502020204030204" pitchFamily="34" charset="0"/>
              <a:cs typeface="XB Zar" panose="02000506090000020003" pitchFamily="2" charset="-78"/>
            </a:endParaRPr>
          </a:p>
          <a:p>
            <a:pPr algn="ctr" rtl="1">
              <a:lnSpc>
                <a:spcPct val="115000"/>
              </a:lnSpc>
            </a:pPr>
            <a:r>
              <a:rPr lang="fa-IR" sz="7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شـا</a:t>
            </a:r>
            <a:r>
              <a:rPr lang="ar-SA" sz="7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دى </a:t>
            </a:r>
            <a:r>
              <a:rPr lang="fa-IR" sz="7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کـنیـد</a:t>
            </a:r>
            <a:r>
              <a:rPr lang="ar-SA" sz="7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 </a:t>
            </a:r>
            <a:r>
              <a:rPr lang="fa-IR" sz="7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 </a:t>
            </a:r>
            <a:r>
              <a:rPr lang="ar-SA" sz="7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اى</a:t>
            </a:r>
            <a:r>
              <a:rPr lang="fa-IR" sz="7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 </a:t>
            </a:r>
            <a:r>
              <a:rPr lang="ar-SA" sz="7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 </a:t>
            </a:r>
            <a:r>
              <a:rPr lang="fa-IR" sz="7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فـر</a:t>
            </a:r>
            <a:r>
              <a:rPr lang="ar-SA" sz="7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ز</a:t>
            </a:r>
            <a:r>
              <a:rPr lang="fa-IR" sz="7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نـد</a:t>
            </a:r>
            <a:r>
              <a:rPr lang="ar-SA" sz="7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ان</a:t>
            </a:r>
            <a:endParaRPr lang="fa-IR" sz="7200" b="1" dirty="0" smtClean="0">
              <a:ln w="9525">
                <a:solidFill>
                  <a:schemeClr val="bg1"/>
                </a:solidFill>
                <a:prstDash val="solid"/>
              </a:ln>
              <a:effectLst>
                <a:glow rad="228600">
                  <a:schemeClr val="bg1">
                    <a:alpha val="4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XB Zar" panose="02000506090000020003" pitchFamily="2" charset="-78"/>
              <a:ea typeface="Calibri" panose="020F0502020204030204" pitchFamily="34" charset="0"/>
              <a:cs typeface="XB Zar" panose="02000506090000020003" pitchFamily="2" charset="-78"/>
            </a:endParaRPr>
          </a:p>
          <a:p>
            <a:pPr algn="ctr" rtl="1">
              <a:lnSpc>
                <a:spcPct val="115000"/>
              </a:lnSpc>
            </a:pPr>
            <a:endParaRPr lang="en-GB" sz="2800" b="1" dirty="0" smtClean="0">
              <a:ln w="9525">
                <a:solidFill>
                  <a:schemeClr val="bg1"/>
                </a:solidFill>
                <a:prstDash val="solid"/>
              </a:ln>
              <a:effectLst>
                <a:glow rad="228600">
                  <a:schemeClr val="bg1">
                    <a:alpha val="4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XB Zar" panose="02000506090000020003" pitchFamily="2" charset="-78"/>
              <a:ea typeface="Calibri" panose="020F0502020204030204" pitchFamily="34" charset="0"/>
              <a:cs typeface="XB Zar" panose="02000506090000020003" pitchFamily="2" charset="-78"/>
            </a:endParaRPr>
          </a:p>
          <a:p>
            <a:pPr algn="ctr" rtl="1">
              <a:lnSpc>
                <a:spcPct val="115000"/>
              </a:lnSpc>
            </a:pPr>
            <a:r>
              <a:rPr lang="ar-SA" sz="7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 </a:t>
            </a:r>
            <a:r>
              <a:rPr lang="fa-IR" sz="7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چـو</a:t>
            </a:r>
            <a:r>
              <a:rPr lang="ar-SA" sz="7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ن</a:t>
            </a:r>
            <a:r>
              <a:rPr lang="fa-IR" sz="7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 </a:t>
            </a:r>
            <a:r>
              <a:rPr lang="ar-SA" sz="7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 </a:t>
            </a:r>
            <a:r>
              <a:rPr lang="fa-IR" sz="7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پـد</a:t>
            </a:r>
            <a:r>
              <a:rPr lang="ar-SA" sz="7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ر </a:t>
            </a:r>
            <a:r>
              <a:rPr lang="fa-IR" sz="7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 </a:t>
            </a:r>
            <a:r>
              <a:rPr lang="ar-SA" sz="7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آ</a:t>
            </a:r>
            <a:r>
              <a:rPr lang="fa-IR" sz="7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سـمـا</a:t>
            </a:r>
            <a:r>
              <a:rPr lang="fa-IR" sz="7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نـی</a:t>
            </a:r>
            <a:endParaRPr lang="ar-SA" sz="7200" b="1" dirty="0" smtClean="0">
              <a:ln w="9525">
                <a:solidFill>
                  <a:schemeClr val="bg1"/>
                </a:solidFill>
                <a:prstDash val="solid"/>
              </a:ln>
              <a:effectLst>
                <a:glow rad="228600">
                  <a:schemeClr val="bg1">
                    <a:alpha val="4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XB Zar" panose="02000506090000020003" pitchFamily="2" charset="-78"/>
              <a:ea typeface="Calibri" panose="020F0502020204030204" pitchFamily="34" charset="0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397749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1A602D17-0151-3941-8848-35E9DF4D4D33}"/>
              </a:ext>
            </a:extLst>
          </p:cNvPr>
          <p:cNvSpPr/>
          <p:nvPr/>
        </p:nvSpPr>
        <p:spPr>
          <a:xfrm>
            <a:off x="77002" y="77002"/>
            <a:ext cx="12031579" cy="3560975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lnSpc>
                <a:spcPct val="115000"/>
              </a:lnSpc>
            </a:pPr>
            <a:endParaRPr lang="fa-IR" sz="2000" b="1" dirty="0" smtClean="0">
              <a:ln w="9525">
                <a:solidFill>
                  <a:schemeClr val="bg1"/>
                </a:solidFill>
                <a:prstDash val="solid"/>
              </a:ln>
              <a:effectLst>
                <a:glow rad="228600">
                  <a:schemeClr val="bg1">
                    <a:alpha val="4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XB Zar" panose="02000506090000020003" pitchFamily="2" charset="-78"/>
              <a:ea typeface="Calibri" panose="020F0502020204030204" pitchFamily="34" charset="0"/>
              <a:cs typeface="XB Zar" panose="02000506090000020003" pitchFamily="2" charset="-78"/>
            </a:endParaRPr>
          </a:p>
          <a:p>
            <a:pPr algn="ctr" rtl="1">
              <a:lnSpc>
                <a:spcPct val="115000"/>
              </a:lnSpc>
            </a:pPr>
            <a:r>
              <a:rPr lang="fa-IR" sz="7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در  آسمـان  حـاکم  است  او</a:t>
            </a:r>
            <a:endParaRPr lang="fa-IR" sz="7200" b="1" dirty="0" smtClean="0">
              <a:ln w="9525">
                <a:solidFill>
                  <a:schemeClr val="bg1"/>
                </a:solidFill>
                <a:prstDash val="solid"/>
              </a:ln>
              <a:effectLst>
                <a:glow rad="228600">
                  <a:schemeClr val="bg1">
                    <a:alpha val="4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XB Zar" panose="02000506090000020003" pitchFamily="2" charset="-78"/>
              <a:ea typeface="Calibri" panose="020F0502020204030204" pitchFamily="34" charset="0"/>
              <a:cs typeface="XB Zar" panose="02000506090000020003" pitchFamily="2" charset="-78"/>
            </a:endParaRPr>
          </a:p>
          <a:p>
            <a:pPr algn="ctr" rtl="1">
              <a:lnSpc>
                <a:spcPct val="115000"/>
              </a:lnSpc>
            </a:pPr>
            <a:endParaRPr lang="en-GB" sz="2800" b="1" dirty="0" smtClean="0">
              <a:ln w="9525">
                <a:solidFill>
                  <a:schemeClr val="bg1"/>
                </a:solidFill>
                <a:prstDash val="solid"/>
              </a:ln>
              <a:effectLst>
                <a:glow rad="228600">
                  <a:schemeClr val="bg1">
                    <a:alpha val="4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XB Zar" panose="02000506090000020003" pitchFamily="2" charset="-78"/>
              <a:ea typeface="Calibri" panose="020F0502020204030204" pitchFamily="34" charset="0"/>
              <a:cs typeface="XB Zar" panose="02000506090000020003" pitchFamily="2" charset="-78"/>
            </a:endParaRPr>
          </a:p>
          <a:p>
            <a:pPr algn="ctr" rtl="1">
              <a:lnSpc>
                <a:spcPct val="115000"/>
              </a:lnSpc>
            </a:pPr>
            <a:r>
              <a:rPr lang="ar-SA" sz="7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 </a:t>
            </a:r>
            <a:r>
              <a:rPr lang="fa-IR" sz="7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و  هـم  بـر  زمــیــن</a:t>
            </a:r>
            <a:endParaRPr lang="ar-SA" sz="7200" b="1" dirty="0" smtClean="0">
              <a:ln w="9525">
                <a:solidFill>
                  <a:schemeClr val="bg1"/>
                </a:solidFill>
                <a:prstDash val="solid"/>
              </a:ln>
              <a:effectLst>
                <a:glow rad="228600">
                  <a:schemeClr val="bg1">
                    <a:alpha val="4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XB Zar" panose="02000506090000020003" pitchFamily="2" charset="-78"/>
              <a:ea typeface="Calibri" panose="020F0502020204030204" pitchFamily="34" charset="0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813480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EDEE5A4D-9725-F248-A553-BDD16D86AEE3}"/>
              </a:ext>
            </a:extLst>
          </p:cNvPr>
          <p:cNvSpPr/>
          <p:nvPr/>
        </p:nvSpPr>
        <p:spPr>
          <a:xfrm>
            <a:off x="1" y="1"/>
            <a:ext cx="12192000" cy="3600986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800" b="1" dirty="0" smtClean="0">
              <a:ln w="9525">
                <a:solidFill>
                  <a:schemeClr val="bg1"/>
                </a:solidFill>
                <a:prstDash val="solid"/>
              </a:ln>
              <a:effectLst>
                <a:glow rad="228600">
                  <a:schemeClr val="bg1">
                    <a:alpha val="4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XB Zar" panose="02000506090000020003" pitchFamily="2" charset="-78"/>
              <a:ea typeface="Calibri" panose="020F0502020204030204" pitchFamily="34" charset="0"/>
              <a:cs typeface="XB Zar" panose="02000506090000020003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ar-SA" sz="7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ملجايى </a:t>
            </a:r>
            <a:r>
              <a:rPr lang="en-GB" sz="7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 </a:t>
            </a:r>
            <a:r>
              <a:rPr lang="ar-SA" sz="7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در</a:t>
            </a:r>
            <a:r>
              <a:rPr lang="en-GB" sz="7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 </a:t>
            </a:r>
            <a:r>
              <a:rPr lang="ar-SA" sz="7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 </a:t>
            </a:r>
            <a:r>
              <a:rPr lang="ar-SA" sz="7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نزد </a:t>
            </a:r>
            <a:r>
              <a:rPr lang="en-GB" sz="7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 </a:t>
            </a:r>
            <a:r>
              <a:rPr lang="ar-SA" sz="7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دشمنان</a:t>
            </a:r>
            <a:endParaRPr lang="en-US" sz="7200" b="1" dirty="0">
              <a:ln w="9525">
                <a:solidFill>
                  <a:schemeClr val="bg1"/>
                </a:solidFill>
                <a:prstDash val="solid"/>
              </a:ln>
              <a:effectLst>
                <a:glow rad="228600">
                  <a:schemeClr val="bg1">
                    <a:alpha val="4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XB Zar" panose="02000506090000020003" pitchFamily="2" charset="-78"/>
              <a:ea typeface="Calibri" panose="020F0502020204030204" pitchFamily="34" charset="0"/>
              <a:cs typeface="XB Zar" panose="02000506090000020003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ar-SA" sz="7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 صخره </a:t>
            </a:r>
            <a:r>
              <a:rPr lang="ar-SA" sz="7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ى</a:t>
            </a:r>
            <a:r>
              <a:rPr lang="en-GB" sz="7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 </a:t>
            </a:r>
            <a:r>
              <a:rPr lang="ar-SA" sz="7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 </a:t>
            </a:r>
            <a:r>
              <a:rPr lang="ar-SA" sz="7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نجات</a:t>
            </a:r>
            <a:endParaRPr lang="en-US" sz="7200" b="1" dirty="0">
              <a:ln w="9525">
                <a:solidFill>
                  <a:schemeClr val="bg1"/>
                </a:solidFill>
                <a:prstDash val="solid"/>
              </a:ln>
              <a:effectLst>
                <a:glow rad="228600">
                  <a:schemeClr val="bg1">
                    <a:alpha val="4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XB Zar" panose="02000506090000020003" pitchFamily="2" charset="-78"/>
              <a:ea typeface="Calibri" panose="020F0502020204030204" pitchFamily="34" charset="0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792103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EDEE5A4D-9725-F248-A553-BDD16D86AEE3}"/>
              </a:ext>
            </a:extLst>
          </p:cNvPr>
          <p:cNvSpPr/>
          <p:nvPr/>
        </p:nvSpPr>
        <p:spPr>
          <a:xfrm>
            <a:off x="86627" y="0"/>
            <a:ext cx="12105373" cy="3600986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800" b="1" dirty="0" smtClean="0">
              <a:ln w="9525">
                <a:solidFill>
                  <a:schemeClr val="bg1"/>
                </a:solidFill>
                <a:prstDash val="solid"/>
              </a:ln>
              <a:effectLst>
                <a:glow rad="228600">
                  <a:schemeClr val="bg1">
                    <a:alpha val="4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XB Zar" panose="02000506090000020003" pitchFamily="2" charset="-78"/>
              <a:ea typeface="Calibri" panose="020F0502020204030204" pitchFamily="34" charset="0"/>
              <a:cs typeface="XB Zar" panose="02000506090000020003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ar-SA" sz="7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شاه كليسا</a:t>
            </a:r>
            <a:r>
              <a:rPr lang="en-GB" sz="7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 </a:t>
            </a:r>
            <a:r>
              <a:rPr lang="ar-SA" sz="7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 در</a:t>
            </a:r>
            <a:r>
              <a:rPr lang="en-GB" sz="7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 </a:t>
            </a:r>
            <a:r>
              <a:rPr lang="ar-SA" sz="7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 </a:t>
            </a:r>
            <a:r>
              <a:rPr lang="ar-SA" sz="7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ميان </a:t>
            </a:r>
            <a:r>
              <a:rPr lang="en-GB" sz="7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 </a:t>
            </a:r>
            <a:r>
              <a:rPr lang="ar-SA" sz="7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ما </a:t>
            </a:r>
            <a:endParaRPr lang="en-US" sz="7200" b="1" dirty="0">
              <a:ln w="9525">
                <a:solidFill>
                  <a:schemeClr val="bg1"/>
                </a:solidFill>
                <a:prstDash val="solid"/>
              </a:ln>
              <a:effectLst>
                <a:glow rad="228600">
                  <a:schemeClr val="bg1">
                    <a:alpha val="4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XB Zar" panose="02000506090000020003" pitchFamily="2" charset="-78"/>
              <a:ea typeface="Calibri" panose="020F0502020204030204" pitchFamily="34" charset="0"/>
              <a:cs typeface="XB Zar" panose="02000506090000020003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ar-SA" sz="7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 مى </a:t>
            </a:r>
            <a:r>
              <a:rPr lang="ar-SA" sz="7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خرامد</a:t>
            </a:r>
            <a:r>
              <a:rPr lang="en-GB" sz="7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 </a:t>
            </a:r>
            <a:r>
              <a:rPr lang="ar-SA" sz="7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 </a:t>
            </a:r>
            <a:r>
              <a:rPr lang="ar-SA" sz="7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جلال </a:t>
            </a:r>
            <a:r>
              <a:rPr lang="en-GB" sz="7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 </a:t>
            </a:r>
            <a:r>
              <a:rPr lang="ar-SA" sz="7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بر</a:t>
            </a:r>
            <a:r>
              <a:rPr lang="en-GB" sz="7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 </a:t>
            </a:r>
            <a:r>
              <a:rPr lang="ar-SA" sz="7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 </a:t>
            </a:r>
            <a:r>
              <a:rPr lang="ar-SA" sz="7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نامش</a:t>
            </a:r>
            <a:endParaRPr lang="en-US" sz="7200" b="1" dirty="0">
              <a:ln w="9525">
                <a:solidFill>
                  <a:schemeClr val="bg1"/>
                </a:solidFill>
                <a:prstDash val="solid"/>
              </a:ln>
              <a:effectLst>
                <a:glow rad="228600">
                  <a:schemeClr val="bg1">
                    <a:alpha val="4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XB Zar" panose="02000506090000020003" pitchFamily="2" charset="-78"/>
              <a:ea typeface="Calibri" panose="020F0502020204030204" pitchFamily="34" charset="0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339538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120</Words>
  <Application>Microsoft Office PowerPoint</Application>
  <PresentationFormat>Widescreen</PresentationFormat>
  <Paragraphs>38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Rose, Daniel (Student)</dc:creator>
  <cp:lastModifiedBy>Niloofar</cp:lastModifiedBy>
  <cp:revision>4</cp:revision>
  <dcterms:created xsi:type="dcterms:W3CDTF">2019-09-18T17:21:39Z</dcterms:created>
  <dcterms:modified xsi:type="dcterms:W3CDTF">2019-09-24T15:09:15Z</dcterms:modified>
</cp:coreProperties>
</file>