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1" r:id="rId4"/>
    <p:sldId id="257" r:id="rId5"/>
    <p:sldId id="262" r:id="rId6"/>
    <p:sldId id="258" r:id="rId7"/>
    <p:sldId id="263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BFDC"/>
    <a:srgbClr val="B973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0D8-12CC-4221-8DCF-838E09EA1058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DA75-3829-4B24-8087-7BD5C3879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83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0D8-12CC-4221-8DCF-838E09EA1058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DA75-3829-4B24-8087-7BD5C3879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248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0D8-12CC-4221-8DCF-838E09EA1058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DA75-3829-4B24-8087-7BD5C3879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01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0D8-12CC-4221-8DCF-838E09EA1058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DA75-3829-4B24-8087-7BD5C3879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45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0D8-12CC-4221-8DCF-838E09EA1058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DA75-3829-4B24-8087-7BD5C3879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22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0D8-12CC-4221-8DCF-838E09EA1058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DA75-3829-4B24-8087-7BD5C3879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3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0D8-12CC-4221-8DCF-838E09EA1058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DA75-3829-4B24-8087-7BD5C3879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75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0D8-12CC-4221-8DCF-838E09EA1058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DA75-3829-4B24-8087-7BD5C3879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0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0D8-12CC-4221-8DCF-838E09EA1058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DA75-3829-4B24-8087-7BD5C3879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399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0D8-12CC-4221-8DCF-838E09EA1058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DA75-3829-4B24-8087-7BD5C3879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140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20D8-12CC-4221-8DCF-838E09EA1058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DA75-3829-4B24-8087-7BD5C3879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078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3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E20D8-12CC-4221-8DCF-838E09EA1058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1DA75-3829-4B24-8087-7BD5C38790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829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596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10274"/>
            <a:ext cx="12192000" cy="6868274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>
            <a:noAutofit/>
          </a:bodyPr>
          <a:lstStyle/>
          <a:p>
            <a:pPr rtl="1">
              <a:lnSpc>
                <a:spcPct val="150000"/>
              </a:lnSpc>
            </a:pPr>
            <a:r>
              <a:rPr lang="fa-IR" sz="6600" b="1" i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پــرچـــم </a:t>
            </a:r>
            <a:r>
              <a:rPr lang="fa-IR" sz="6600" b="1" i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هــای  پــیــروزی </a:t>
            </a:r>
            <a:endParaRPr lang="fa-IR" sz="6600" b="1" i="1" dirty="0">
              <a:ln>
                <a:solidFill>
                  <a:schemeClr val="bg2">
                    <a:lumMod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150000"/>
              </a:lnSpc>
            </a:pPr>
            <a:r>
              <a:rPr lang="fa-IR" sz="6600" b="1" i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افـــرازیـــد  در  نـــامـش </a:t>
            </a:r>
          </a:p>
        </p:txBody>
      </p:sp>
    </p:spTree>
    <p:extLst>
      <p:ext uri="{BB962C8B-B14F-4D97-AF65-F5344CB8AC3E}">
        <p14:creationId xmlns:p14="http://schemas.microsoft.com/office/powerpoint/2010/main" val="205548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rtl="1">
              <a:lnSpc>
                <a:spcPct val="150000"/>
              </a:lnSpc>
            </a:pPr>
            <a:r>
              <a:rPr lang="fa-IR" sz="6600" b="1" i="1" dirty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فــریـــاد </a:t>
            </a:r>
            <a:r>
              <a:rPr lang="en-GB" sz="6600" b="1" i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600" b="1" i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شــادمــانــی</a:t>
            </a:r>
            <a:endParaRPr lang="fa-IR" sz="6600" b="1" i="1" dirty="0">
              <a:ln>
                <a:solidFill>
                  <a:schemeClr val="bg2">
                    <a:lumMod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150000"/>
              </a:lnSpc>
            </a:pPr>
            <a:r>
              <a:rPr lang="fa-IR" sz="6600" b="1" i="1" dirty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ســرایــیــد  بــرایـــش  </a:t>
            </a:r>
            <a:endParaRPr lang="fa-IR" sz="6600" b="1" i="1" dirty="0">
              <a:ln>
                <a:solidFill>
                  <a:schemeClr val="bg2">
                    <a:lumMod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9272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9" y="0"/>
            <a:ext cx="12120081" cy="6858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fa-IR" sz="6600" b="1" i="1" dirty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گـــویــیــد  ای  پــادشــاه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6600" b="1" i="1" dirty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جــلال بـیـاب  بـیـن  مـا </a:t>
            </a:r>
          </a:p>
        </p:txBody>
      </p:sp>
    </p:spTree>
    <p:extLst>
      <p:ext uri="{BB962C8B-B14F-4D97-AF65-F5344CB8AC3E}">
        <p14:creationId xmlns:p14="http://schemas.microsoft.com/office/powerpoint/2010/main" val="65458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30822"/>
            <a:ext cx="12192000" cy="688882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fa-IR" sz="6600" b="1" i="1" dirty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خــوانـنـد  قــوم  خــدا  </a:t>
            </a:r>
            <a:endParaRPr lang="en-GB" sz="6600" b="1" i="1" dirty="0" smtClean="0">
              <a:ln>
                <a:solidFill>
                  <a:schemeClr val="bg2">
                    <a:lumMod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6600" b="1" i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حــمــد  </a:t>
            </a:r>
            <a:r>
              <a:rPr lang="fa-IR" sz="6600" b="1" i="1" dirty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 تـسـبـیحـش  را </a:t>
            </a:r>
            <a:endParaRPr lang="fa-IR" sz="6600" b="1" i="1" dirty="0">
              <a:ln>
                <a:solidFill>
                  <a:schemeClr val="bg2">
                    <a:lumMod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0664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fa-IR" sz="6600" b="1" i="1" dirty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امـروز  ،  روز  پـیروزیـسـت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6600" b="1" i="1" dirty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امـروز  ،  روز  آزادیـسـت </a:t>
            </a:r>
          </a:p>
        </p:txBody>
      </p:sp>
    </p:spTree>
    <p:extLst>
      <p:ext uri="{BB962C8B-B14F-4D97-AF65-F5344CB8AC3E}">
        <p14:creationId xmlns:p14="http://schemas.microsoft.com/office/powerpoint/2010/main" val="273559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fa-IR" sz="6600" b="1" i="1" dirty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امـروز  روز </a:t>
            </a:r>
            <a:r>
              <a:rPr lang="fa-IR" sz="6600" b="1" i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شادمانـیسـت</a:t>
            </a:r>
            <a:endParaRPr lang="en-GB" sz="6600" b="1" i="1" dirty="0" smtClean="0">
              <a:ln>
                <a:solidFill>
                  <a:schemeClr val="bg2">
                    <a:lumMod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6600" b="1" i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هـلـلـویـاه   </a:t>
            </a:r>
            <a:r>
              <a:rPr lang="fa-IR" sz="6600" b="1" i="1" dirty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هـلـلـویـاه </a:t>
            </a:r>
            <a:endParaRPr lang="fa-IR" sz="6600" b="1" i="1" dirty="0">
              <a:ln>
                <a:solidFill>
                  <a:schemeClr val="bg2">
                    <a:lumMod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910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71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41</Words>
  <Application>Microsoft Office PowerPoint</Application>
  <PresentationFormat>Widescreen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9</cp:revision>
  <dcterms:created xsi:type="dcterms:W3CDTF">2018-08-07T19:44:05Z</dcterms:created>
  <dcterms:modified xsi:type="dcterms:W3CDTF">2019-11-09T22:49:01Z</dcterms:modified>
</cp:coreProperties>
</file>