
<file path=[Content_Types].xml><?xml version="1.0" encoding="utf-8"?>
<Types xmlns="http://schemas.openxmlformats.org/package/2006/content-types">
  <Default Extension="jfif" ContentType="image/jpeg"/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5" r:id="rId1"/>
  </p:sldMasterIdLst>
  <p:notesMasterIdLst>
    <p:notesMasterId r:id="rId6"/>
  </p:notesMasterIdLst>
  <p:sldIdLst>
    <p:sldId id="259" r:id="rId2"/>
    <p:sldId id="256" r:id="rId3"/>
    <p:sldId id="258" r:id="rId4"/>
    <p:sldId id="257" r:id="rId5"/>
  </p:sldIdLst>
  <p:sldSz cx="12192000" cy="6858000"/>
  <p:notesSz cx="6858000" cy="9144000"/>
  <p:embeddedFontLst>
    <p:embeddedFont>
      <p:font typeface="XB Zar" panose="02000506090000020003" pitchFamily="2" charset="-78"/>
      <p:regular r:id="rId7"/>
      <p:bold r:id="rId8"/>
      <p:italic r:id="rId9"/>
      <p:boldItalic r:id="rId10"/>
    </p:embeddedFont>
    <p:embeddedFont>
      <p:font typeface="Century Gothic" panose="020B050202020202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0441504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9070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39641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4914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6823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51011" y="609600"/>
            <a:ext cx="8676222" cy="320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751011" y="3886200"/>
            <a:ext cx="8676222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1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ctr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ctr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Panoramic Picture with Caption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141412" y="4732864"/>
            <a:ext cx="9906000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0" name="Shape 70"/>
          <p:cNvSpPr>
            <a:spLocks noGrp="1"/>
          </p:cNvSpPr>
          <p:nvPr>
            <p:ph type="pic" idx="2"/>
          </p:nvPr>
        </p:nvSpPr>
        <p:spPr>
          <a:xfrm>
            <a:off x="1979611" y="932112"/>
            <a:ext cx="8225943" cy="3164975"/>
          </a:xfrm>
          <a:prstGeom prst="roundRect">
            <a:avLst>
              <a:gd name="adj" fmla="val 4380"/>
            </a:avLst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1141412" y="5299603"/>
            <a:ext cx="9906000" cy="4937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fa-IR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83" name="Shape 83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fa-IR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1674811" y="3352800"/>
            <a:ext cx="8839201" cy="381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285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1141412" y="3308580"/>
            <a:ext cx="99060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1141409" y="4777380"/>
            <a:ext cx="99060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/>
        </p:nvSpPr>
        <p:spPr>
          <a:xfrm>
            <a:off x="836612" y="786824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fa-IR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</a:p>
        </p:txBody>
      </p:sp>
      <p:sp>
        <p:nvSpPr>
          <p:cNvPr id="98" name="Shape 98"/>
          <p:cNvSpPr txBox="1"/>
          <p:nvPr/>
        </p:nvSpPr>
        <p:spPr>
          <a:xfrm>
            <a:off x="10437811" y="2743200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Clr>
                <a:schemeClr val="accent1"/>
              </a:buClr>
              <a:buSzPct val="25000"/>
              <a:buFont typeface="Century Gothic"/>
              <a:buNone/>
            </a:pPr>
            <a:r>
              <a:rPr lang="fa-IR" sz="8000" b="0" i="0" u="none" strike="noStrike" cap="none">
                <a:solidFill>
                  <a:schemeClr val="accen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1446212" y="609600"/>
            <a:ext cx="9296397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1141412" y="3886200"/>
            <a:ext cx="9906000" cy="8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4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1141411" y="4775200"/>
            <a:ext cx="9906000" cy="101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2" name="Shape 10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8" cy="2743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1141412" y="3505200"/>
            <a:ext cx="9906000" cy="838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285750" marR="0" lvl="0" indent="-28575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2"/>
          </p:nvPr>
        </p:nvSpPr>
        <p:spPr>
          <a:xfrm>
            <a:off x="1141411" y="4343400"/>
            <a:ext cx="9906000" cy="1447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1" name="Shape 111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 rot="5400000">
            <a:off x="4532311" y="-723899"/>
            <a:ext cx="3124200" cy="990599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 rot="5400000">
            <a:off x="7351354" y="2095142"/>
            <a:ext cx="5181601" cy="22105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2322511" y="-571500"/>
            <a:ext cx="5181600" cy="754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751013" y="3308580"/>
            <a:ext cx="8686800" cy="146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4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1751010" y="4777380"/>
            <a:ext cx="8686800" cy="860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4876799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0612" y="2667000"/>
            <a:ext cx="4876799" cy="3124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429279" y="2658533"/>
            <a:ext cx="4588930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141412" y="3243261"/>
            <a:ext cx="4876799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443132" y="2667000"/>
            <a:ext cx="4604279" cy="5762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5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20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1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0612" y="3243261"/>
            <a:ext cx="4876801" cy="2547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85750" marR="0" lvl="0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968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9525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354912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4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03812" y="609600"/>
            <a:ext cx="5943601" cy="5181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3970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141411" y="2971800"/>
            <a:ext cx="354912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141411" y="1600200"/>
            <a:ext cx="5334001" cy="1371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2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7433732" y="-18288"/>
            <a:ext cx="3276599" cy="6903719"/>
          </a:xfrm>
          <a:prstGeom prst="rect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1141411" y="2971800"/>
            <a:ext cx="5334001" cy="1828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1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600"/>
              </a:spcAft>
              <a:buClr>
                <a:schemeClr val="lt1"/>
              </a:buClr>
              <a:buFont typeface="Arial"/>
              <a:buNone/>
              <a:defRPr sz="9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6399212" y="5883275"/>
            <a:ext cx="9144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51053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10742611" y="5883275"/>
            <a:ext cx="3225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fi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84000"/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41412" y="609600"/>
            <a:ext cx="9905997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lt1"/>
              </a:buClr>
              <a:buFont typeface="Century Gothic"/>
              <a:buNone/>
              <a:defRPr sz="32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41412" y="2666999"/>
            <a:ext cx="9905997" cy="31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85750" marR="0" lvl="0" indent="-158750" algn="l" rtl="0">
              <a:spcBef>
                <a:spcPts val="40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20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8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200150" marR="0" lvl="2" indent="-184150" algn="l" rtl="0">
              <a:spcBef>
                <a:spcPts val="32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6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543050" marR="0" lvl="3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000250" marR="0" lvl="4" indent="-82550" algn="l" rtl="0">
              <a:spcBef>
                <a:spcPts val="28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4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514600" marR="0" lvl="5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971800" marR="0" lvl="6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429000" marR="0" lvl="7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886200" marR="0" lvl="8" indent="-152400" algn="l" rtl="0">
              <a:spcBef>
                <a:spcPts val="240"/>
              </a:spcBef>
              <a:spcAft>
                <a:spcPts val="600"/>
              </a:spcAft>
              <a:buClr>
                <a:schemeClr val="lt1"/>
              </a:buClr>
              <a:buSzPct val="100000"/>
              <a:buFont typeface="Arial"/>
              <a:buChar char="•"/>
              <a:defRPr sz="1200" b="0" i="0" u="none" strike="noStrike" cap="small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837611" y="5883275"/>
            <a:ext cx="1600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1141412" y="5883275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10514011" y="5883275"/>
            <a:ext cx="55116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fa-IR" sz="900" b="1" i="0" u="none" strike="noStrike" cap="none">
                <a:solidFill>
                  <a:srgbClr val="BFBFB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fa-IR" sz="900" b="1" i="0" u="none" strike="noStrike" cap="none">
              <a:solidFill>
                <a:srgbClr val="BFBFBF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04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" y="-10274"/>
            <a:ext cx="12192000" cy="6868274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fa-IR" sz="1400" b="1" i="0" u="none" strike="noStrike" cap="small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7200" b="1" i="0" u="none" strike="noStrike" cap="small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این </a:t>
            </a:r>
            <a:r>
              <a:rPr lang="fa-IR" sz="7200" b="1" i="0" u="none" strike="noStrike" cap="small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است سرود </a:t>
            </a:r>
            <a:r>
              <a:rPr lang="fa-IR" sz="7200" b="1" i="0" u="none" strike="noStrike" cap="small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قلبم</a:t>
            </a: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fa-IR" sz="1800" b="1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7200" b="1" i="0" u="none" strike="noStrike" cap="small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همصدا </a:t>
            </a:r>
            <a:r>
              <a:rPr lang="fa-IR" sz="7200" b="1" i="0" u="none" strike="noStrike" cap="small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با </a:t>
            </a:r>
            <a:r>
              <a:rPr lang="fa-IR" sz="7200" b="1" i="0" u="none" strike="noStrike" cap="small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آسمان</a:t>
            </a:r>
          </a:p>
          <a:p>
            <a:pPr marL="0" marR="0" lvl="0" indent="0" algn="ctr" rt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sz="1800" b="1" i="0" u="none" strike="noStrike" cap="small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7200" b="1" i="0" u="none" strike="noStrike" cap="small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هـمراه </a:t>
            </a:r>
            <a:r>
              <a:rPr lang="fa-IR" sz="7200" b="1" i="0" u="none" strike="noStrike" cap="small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فرشتــگان</a:t>
            </a:r>
          </a:p>
          <a:p>
            <a:pPr marL="0" marR="0" lvl="0" indent="0" algn="ctr" rtl="1"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endParaRPr lang="en-GB" sz="1800" b="1" i="0" u="none" strike="noStrike" cap="small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marL="0" marR="0" lvl="0" indent="0" algn="ctr" rtl="1"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fa-IR" sz="7200" b="1" i="0" u="none" strike="noStrike" cap="small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سراییم </a:t>
            </a:r>
            <a:r>
              <a:rPr lang="fa-IR" sz="7200" b="1" i="0" u="none" strike="noStrike" cap="small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قدوس ، قدوس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subTitle" idx="1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قــدوس </a:t>
            </a:r>
            <a:r>
              <a:rPr lang="fa-IR" sz="4400" b="1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،</a:t>
            </a:r>
            <a:r>
              <a:rPr lang="fa-IR" sz="6600" b="1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6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قــدوس</a:t>
            </a:r>
            <a:endParaRPr lang="en-GB" sz="6600" b="1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گـویـیم </a:t>
            </a:r>
            <a:r>
              <a:rPr lang="fa-IR" sz="6600" b="1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قــدوس </a:t>
            </a:r>
            <a:r>
              <a:rPr lang="fa-IR" sz="4400" b="1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،</a:t>
            </a:r>
            <a:r>
              <a:rPr lang="fa-IR" sz="6600" b="1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قــدوس </a:t>
            </a: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خــوانـیم </a:t>
            </a:r>
            <a:endParaRPr lang="en-GB" sz="6600" b="1" dirty="0" smtClean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  <a:p>
            <a:pPr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a-IR" sz="66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قدوس</a:t>
            </a:r>
            <a:r>
              <a:rPr lang="en-GB" sz="6600" b="1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6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قدوس است</a:t>
            </a:r>
            <a:r>
              <a:rPr lang="en-GB" sz="66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600" b="1" dirty="0" smtClean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 </a:t>
            </a:r>
            <a:r>
              <a:rPr lang="fa-IR" sz="6600" b="1" dirty="0">
                <a:ln>
                  <a:solidFill>
                    <a:schemeClr val="bg2">
                      <a:lumMod val="75000"/>
                    </a:schemeClr>
                  </a:solidFill>
                </a:ln>
                <a:solidFill>
                  <a:schemeClr val="tx1"/>
                </a:solidFill>
                <a:effectLst>
                  <a:glow rad="139700">
                    <a:schemeClr val="tx2"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Times New Roman"/>
                <a:cs typeface="XB Zar" panose="02000506090000020003" pitchFamily="2" charset="-78"/>
                <a:sym typeface="Times New Roman"/>
              </a:rPr>
              <a:t>نامت </a:t>
            </a:r>
            <a:endParaRPr lang="fa-IR" sz="6600" b="1" dirty="0">
              <a:ln>
                <a:solidFill>
                  <a:schemeClr val="bg2">
                    <a:lumMod val="75000"/>
                  </a:schemeClr>
                </a:solidFill>
              </a:ln>
              <a:solidFill>
                <a:schemeClr val="tx1"/>
              </a:solidFill>
              <a:effectLst>
                <a:glow rad="139700">
                  <a:schemeClr val="tx2"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Times New Roman"/>
              <a:cs typeface="XB Zar" panose="02000506090000020003" pitchFamily="2" charset="-78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97227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373319"/>
      </p:ext>
    </p:extLst>
  </p:cSld>
  <p:clrMapOvr>
    <a:masterClrMapping/>
  </p:clrMapOvr>
</p:sld>
</file>

<file path=ppt/theme/theme1.xml><?xml version="1.0" encoding="utf-8"?>
<a:theme xmlns:a="http://schemas.openxmlformats.org/drawingml/2006/main" name="Mesh">
  <a:themeElements>
    <a:clrScheme name="Mesh">
      <a:dk1>
        <a:srgbClr val="000000"/>
      </a:dk1>
      <a:lt1>
        <a:srgbClr val="FFFFFF"/>
      </a:lt1>
      <a:dk2>
        <a:srgbClr val="363D46"/>
      </a:dk2>
      <a:lt2>
        <a:srgbClr val="EBEBEB"/>
      </a:lt2>
      <a:accent1>
        <a:srgbClr val="6F6F6F"/>
      </a:accent1>
      <a:accent2>
        <a:srgbClr val="BFBFA5"/>
      </a:accent2>
      <a:accent3>
        <a:srgbClr val="DCD084"/>
      </a:accent3>
      <a:accent4>
        <a:srgbClr val="E7BF5F"/>
      </a:accent4>
      <a:accent5>
        <a:srgbClr val="E9A039"/>
      </a:accent5>
      <a:accent6>
        <a:srgbClr val="CF7133"/>
      </a:accent6>
      <a:hlink>
        <a:srgbClr val="F28943"/>
      </a:hlink>
      <a:folHlink>
        <a:srgbClr val="F1B76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</Words>
  <Application>Microsoft Office PowerPoint</Application>
  <PresentationFormat>Widescreen</PresentationFormat>
  <Paragraphs>12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XB Zar</vt:lpstr>
      <vt:lpstr>Century Gothic</vt:lpstr>
      <vt:lpstr>Arial</vt:lpstr>
      <vt:lpstr>Times New Roman</vt:lpstr>
      <vt:lpstr>Mesh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2</cp:revision>
  <dcterms:modified xsi:type="dcterms:W3CDTF">2019-11-09T22:35:50Z</dcterms:modified>
</cp:coreProperties>
</file>