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6"/>
  </p:notesMasterIdLst>
  <p:sldIdLst>
    <p:sldId id="259" r:id="rId2"/>
    <p:sldId id="256" r:id="rId3"/>
    <p:sldId id="258" r:id="rId4"/>
    <p:sldId id="257" r:id="rId5"/>
  </p:sldIdLst>
  <p:sldSz cx="12192000" cy="6858000"/>
  <p:notesSz cx="6858000" cy="9144000"/>
  <p:embeddedFontLst>
    <p:embeddedFont>
      <p:font typeface="XB Zar" panose="02000506090000020003" pitchFamily="2" charset="-78"/>
      <p:regular r:id="rId7"/>
      <p:bold r:id="rId8"/>
      <p:italic r:id="rId9"/>
      <p:boldItalic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44150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907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396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491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82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fa-IR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fa-IR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fa-IR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fa-IR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f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84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4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-10274"/>
            <a:ext cx="12192000" cy="6868274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sz="1400" b="1" i="0" u="none" strike="noStrike" cap="small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7200" b="1" i="0" u="none" strike="noStrike" cap="smal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این </a:t>
            </a:r>
            <a:r>
              <a:rPr lang="fa-IR" sz="7200" b="1" i="0" u="none" strike="noStrike" cap="small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است سرود </a:t>
            </a:r>
            <a:r>
              <a:rPr lang="fa-IR" sz="7200" b="1" i="0" u="none" strike="noStrike" cap="smal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قلبم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sz="18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7200" b="1" i="0" u="none" strike="noStrike" cap="smal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همصدا </a:t>
            </a:r>
            <a:r>
              <a:rPr lang="fa-IR" sz="7200" b="1" i="0" u="none" strike="noStrike" cap="small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با </a:t>
            </a:r>
            <a:r>
              <a:rPr lang="fa-IR" sz="7200" b="1" i="0" u="none" strike="noStrike" cap="smal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آسمان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sz="1800" b="1" i="0" u="none" strike="noStrike" cap="small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7200" b="1" i="0" u="none" strike="noStrike" cap="small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هـمراه </a:t>
            </a:r>
            <a:r>
              <a:rPr lang="fa-IR" sz="7200" b="1" i="0" u="none" strike="noStrike" cap="smal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فرشتــگان</a:t>
            </a:r>
          </a:p>
          <a:p>
            <a:pPr marL="0" marR="0" lvl="0" indent="0" algn="ctr" rtl="1"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GB" sz="1800" b="1" i="0" u="none" strike="noStrike" cap="small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ctr" rtl="1"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7200" b="1" i="0" u="none" strike="noStrike" cap="small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سراییم </a:t>
            </a:r>
            <a:r>
              <a:rPr lang="fa-IR" sz="7200" b="1" i="0" u="none" strike="noStrike" cap="small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قدوس ، قدوس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قــدوس </a:t>
            </a:r>
            <a:r>
              <a:rPr lang="fa-IR" sz="4400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</a:t>
            </a:r>
            <a:r>
              <a:rPr lang="fa-IR" sz="6600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6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قــدوس</a:t>
            </a:r>
            <a:endParaRPr lang="en-GB" sz="66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گـویـیم </a:t>
            </a:r>
            <a:r>
              <a:rPr lang="fa-IR" sz="6600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قــدوس </a:t>
            </a:r>
            <a:r>
              <a:rPr lang="fa-IR" sz="4400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،</a:t>
            </a:r>
            <a:r>
              <a:rPr lang="fa-IR" sz="6600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قــدوس 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خــوانـیم </a:t>
            </a:r>
            <a:endParaRPr lang="en-GB" sz="6600" b="1" dirty="0" smtClean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a-IR" sz="66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قدوس</a:t>
            </a:r>
            <a:r>
              <a:rPr lang="en-GB" sz="6600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6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قدوس است</a:t>
            </a:r>
            <a:r>
              <a:rPr lang="en-GB" sz="66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600" b="1" dirty="0" smtClean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fa-IR" sz="6600" b="1" dirty="0">
                <a:ln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tx2"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نامت </a:t>
            </a:r>
            <a:endParaRPr lang="fa-IR" sz="6600" b="1" dirty="0">
              <a:ln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tx2"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722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373319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</Words>
  <Application>Microsoft Office PowerPoint</Application>
  <PresentationFormat>Widescreen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XB Zar</vt:lpstr>
      <vt:lpstr>Century Gothic</vt:lpstr>
      <vt:lpstr>Arial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2</cp:revision>
  <dcterms:modified xsi:type="dcterms:W3CDTF">2019-11-09T22:35:50Z</dcterms:modified>
</cp:coreProperties>
</file>