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65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XB Zar" panose="02000506090000020003" pitchFamily="2" charset="-78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1857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2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5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27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57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33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906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71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6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92467" y="92467"/>
            <a:ext cx="12000217" cy="676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بر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زخمهای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بنگر </a:t>
            </a:r>
            <a:endParaRPr lang="en-GB" sz="72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1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بر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درد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رنج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200" b="1" i="0" u="none" strike="noStrike" cap="small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 </a:t>
            </a:r>
            <a:endParaRPr lang="en-GB" sz="72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100" b="1" i="0" u="none" strike="noStrike" cap="small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ar-SA" sz="70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که</a:t>
            </a:r>
            <a:r>
              <a:rPr lang="fa-IR" sz="70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0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000" b="1" i="0" u="none" strike="noStrike" cap="small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بهر گناهانت کشته </a:t>
            </a:r>
            <a:r>
              <a:rPr lang="fa-IR" sz="70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70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92467" y="92467"/>
            <a:ext cx="12000217" cy="676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تاج  خاری  بر  سرش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1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مصلوب  و  تنها 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1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69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 غمهایت را بر خود گرفت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ar-SA" sz="70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19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92467" y="92467"/>
            <a:ext cx="12000217" cy="676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88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از  زخمـهـایـش 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8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شـفــا  یـافــتـی</a:t>
            </a:r>
            <a:endParaRPr lang="fa-IR" sz="3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               (۲)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ar-SA" sz="70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782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92467" y="92467"/>
            <a:ext cx="12000217" cy="676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خوار  و  مـردود  گـشت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11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endParaRPr lang="fa-IR" sz="4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نـزد  مـردمـان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1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9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صاحب درد و رنج من و توست 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ar-SA" sz="70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69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92467" y="92467"/>
            <a:ext cx="12000217" cy="676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او  را  نـه  صورتی  است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11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endParaRPr lang="fa-IR" sz="4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و  نـه  جمالی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1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9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امـا  آمـد  این نـدا  از آسـمـان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ar-SA" sz="70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57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92467" y="92467"/>
            <a:ext cx="12000217" cy="6765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4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72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8800" b="1" i="0" u="none" strike="noStrike" cap="small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از  زخمـهـایـش 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18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7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</a:t>
            </a:r>
            <a:r>
              <a:rPr lang="fa-IR" sz="8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شـفــا  یـافــتـی</a:t>
            </a:r>
            <a:endParaRPr lang="fa-IR" sz="3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                 (۲)</a:t>
            </a:r>
          </a:p>
          <a:p>
            <a:pPr marL="0" marR="0" lvl="0" indent="0" algn="r" rtl="1"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ar-SA" sz="7000" b="1" i="0" u="none" strike="noStrike" cap="small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0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40505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</Words>
  <Application>Microsoft Office PowerPoint</Application>
  <PresentationFormat>Widescreen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XB Zar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4</cp:revision>
  <dcterms:modified xsi:type="dcterms:W3CDTF">2019-09-18T16:52:54Z</dcterms:modified>
</cp:coreProperties>
</file>