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71" r:id="rId8"/>
    <p:sldId id="262" r:id="rId9"/>
    <p:sldId id="263" r:id="rId10"/>
    <p:sldId id="264" r:id="rId11"/>
    <p:sldId id="265" r:id="rId12"/>
    <p:sldId id="27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9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98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7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2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4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4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1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8B62-1A6F-4510-8603-20EA3531BA51}" type="datetimeFigureOut">
              <a:rPr lang="en-GB" smtClean="0"/>
              <a:t>09/11/2019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EA76-F8B8-467B-8CCD-C460DC558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65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8080" y="101600"/>
            <a:ext cx="9966959" cy="33855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نـتـرسم  گـرچـه طوفـان هـا 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بـغــرنـد  بـر عـلـیـه مـن</a:t>
            </a:r>
          </a:p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100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8560" y="223520"/>
            <a:ext cx="9905999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  سـلـطان مـحـبت  هـست</a:t>
            </a:r>
          </a:p>
          <a:p>
            <a:pPr algn="ctr" rtl="1"/>
            <a:r>
              <a:rPr lang="fa-IR" sz="20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ســکـانـدار  سـکـانـم</a:t>
            </a:r>
          </a:p>
        </p:txBody>
      </p:sp>
    </p:spTree>
    <p:extLst>
      <p:ext uri="{BB962C8B-B14F-4D97-AF65-F5344CB8AC3E}">
        <p14:creationId xmlns:p14="http://schemas.microsoft.com/office/powerpoint/2010/main" val="84037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026" y="0"/>
            <a:ext cx="10289406" cy="52629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هـلِ هـللویاه پادشـاه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است تصویر عشق تو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دادی جانت تا نجات یابم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است رحمت و فیض تو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0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6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8400" y="111760"/>
            <a:ext cx="9956799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  بـیـنم درکنار خود </a:t>
            </a:r>
          </a:p>
          <a:p>
            <a:pPr algn="ctr" rtl="1"/>
            <a:endParaRPr lang="fa-IR" sz="20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بــه  وقـت تـرس و تـنهایی</a:t>
            </a:r>
          </a:p>
        </p:txBody>
      </p:sp>
    </p:spTree>
    <p:extLst>
      <p:ext uri="{BB962C8B-B14F-4D97-AF65-F5344CB8AC3E}">
        <p14:creationId xmlns:p14="http://schemas.microsoft.com/office/powerpoint/2010/main" val="12030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8400" y="132080"/>
            <a:ext cx="9926319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هـمـان  مـنجی و خـالـق  را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هـمـان  عشـق  مـسیحایی</a:t>
            </a:r>
            <a:endParaRPr lang="en-US" sz="69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540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37920" y="193040"/>
            <a:ext cx="9926319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مـحـبت کرد  بـر  جـانم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شـفـا  بخشید  و  درمـانم</a:t>
            </a:r>
          </a:p>
        </p:txBody>
      </p:sp>
    </p:spTree>
    <p:extLst>
      <p:ext uri="{BB962C8B-B14F-4D97-AF65-F5344CB8AC3E}">
        <p14:creationId xmlns:p14="http://schemas.microsoft.com/office/powerpoint/2010/main" val="119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6640" y="243840"/>
            <a:ext cx="9987279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تــسـلـی  داد هــر  روزه 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 این  روحِ  پـریـشـانم</a:t>
            </a:r>
            <a:endParaRPr lang="en-US" sz="69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79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026" y="115416"/>
            <a:ext cx="10289406" cy="52629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خداوندی </a:t>
            </a: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جای من</a:t>
            </a:r>
          </a:p>
          <a:p>
            <a:pPr algn="r" rtl="1">
              <a:lnSpc>
                <a:spcPct val="150000"/>
              </a:lnSpc>
            </a:pP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تمام درد بر او </a:t>
            </a: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رفت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زخم هایش شفا </a:t>
            </a: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بخشید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ببخشود او گناهانم </a:t>
            </a:r>
          </a:p>
        </p:txBody>
      </p:sp>
    </p:spTree>
    <p:extLst>
      <p:ext uri="{BB962C8B-B14F-4D97-AF65-F5344CB8AC3E}">
        <p14:creationId xmlns:p14="http://schemas.microsoft.com/office/powerpoint/2010/main" val="16996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026" y="0"/>
            <a:ext cx="10289406" cy="52629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ctr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چنان عشقی بی پایان 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آن زهم ها جاری شد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گشته تکیه گاه من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54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وقت ترس و عصیانم</a:t>
            </a:r>
            <a:endParaRPr lang="fa-IR" sz="5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57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8400" y="274320"/>
            <a:ext cx="9885680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چـه  جایی  بـهتر  از  آغـوش 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پـر گـرمـا و مـهـر تـوسـت</a:t>
            </a:r>
            <a:endParaRPr lang="en-US" sz="69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27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7440" y="152400"/>
            <a:ext cx="9977120" cy="295465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آن  آغـوش نگاه تـوسـت</a:t>
            </a:r>
          </a:p>
          <a:p>
            <a:pPr algn="ctr" rtl="1"/>
            <a:endParaRPr lang="fa-IR" sz="20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9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کـه  می بـیـنـد تـن و جـانم </a:t>
            </a:r>
            <a:endParaRPr lang="en-US" sz="69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49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127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9</cp:revision>
  <dcterms:created xsi:type="dcterms:W3CDTF">2018-08-22T18:33:15Z</dcterms:created>
  <dcterms:modified xsi:type="dcterms:W3CDTF">2019-11-09T21:42:27Z</dcterms:modified>
</cp:coreProperties>
</file>