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XB Zar" panose="02000506090000020003" pitchFamily="2" charset="-78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8393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07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98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85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32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97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49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5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00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708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85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751011" y="609600"/>
            <a:ext cx="867622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7622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19796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141412" y="5299603"/>
            <a:ext cx="99060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41409" y="4777380"/>
            <a:ext cx="99060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899"/>
            <a:ext cx="3124200" cy="9905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7351354" y="2095142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2322511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751010" y="4777380"/>
            <a:ext cx="86868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7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7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429279" y="2658533"/>
            <a:ext cx="45889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141412" y="3243261"/>
            <a:ext cx="4876799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443132" y="2667000"/>
            <a:ext cx="460427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0612" y="3243261"/>
            <a:ext cx="4876801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03812" y="609600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7433732" y="-18288"/>
            <a:ext cx="3276599" cy="690371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742611" y="5883275"/>
            <a:ext cx="3225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46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32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0" y="-41097"/>
            <a:ext cx="12192000" cy="689909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1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GB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 </a:t>
            </a:r>
            <a:r>
              <a:rPr lang="ar-SA" sz="5800" b="1" i="0" u="none" strike="noStrike" cap="small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مصیبت ها و در </a:t>
            </a:r>
            <a:r>
              <a:rPr lang="ar-SA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سختی</a:t>
            </a:r>
            <a:endParaRPr sz="5800" b="1" i="0" u="none" strike="noStrike" cap="small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 </a:t>
            </a:r>
            <a:r>
              <a:rPr lang="ar-SA" sz="5800" b="1" i="0" u="none" strike="noStrike" cap="small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طوفانهای این </a:t>
            </a:r>
            <a:r>
              <a:rPr lang="ar-SA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دنیا</a:t>
            </a:r>
            <a:endParaRPr sz="5800" b="1" i="0" u="none" strike="noStrike" cap="small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تنها </a:t>
            </a:r>
            <a:r>
              <a:rPr lang="ar-SA" sz="5800" b="1" i="0" u="none" strike="noStrike" cap="small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یک چیز </a:t>
            </a:r>
            <a:r>
              <a:rPr lang="ar-SA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مرا</a:t>
            </a:r>
            <a:r>
              <a:rPr lang="en-GB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آرا</a:t>
            </a:r>
            <a:r>
              <a:rPr lang="fa-IR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میست</a:t>
            </a:r>
            <a:endParaRPr sz="5800" b="1" i="0" u="none" strike="noStrike" cap="small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GB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که </a:t>
            </a:r>
            <a:r>
              <a:rPr lang="ar-SA" sz="5800" b="1" i="0" u="none" strike="noStrike" cap="small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 با من هستی ای </a:t>
            </a:r>
            <a:r>
              <a:rPr lang="ar-SA" sz="5800" b="1" i="0" u="none" strike="noStrike" cap="small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عیسی</a:t>
            </a:r>
            <a:endParaRPr lang="ar-SA" sz="5800" b="1" i="0" u="none" strike="noStrike" cap="small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0" y="-41096"/>
            <a:ext cx="12192000" cy="689909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endParaRPr lang="en-GB" sz="5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گر نباشد</a:t>
            </a: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مرا</a:t>
            </a: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همدم </a:t>
            </a:r>
            <a:endParaRPr sz="5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از </a:t>
            </a: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هر</a:t>
            </a: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سو جانم</a:t>
            </a: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 </a:t>
            </a: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سختيست </a:t>
            </a:r>
            <a:endParaRPr sz="5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دانم </a:t>
            </a: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نور</a:t>
            </a: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اميد </a:t>
            </a: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</a:t>
            </a:r>
            <a:endParaRPr sz="5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شكافنده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ى </a:t>
            </a: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هر</a:t>
            </a: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تاريكيست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0" y="10274"/>
            <a:ext cx="12192000" cy="684772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تنها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امید جانم 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عیسی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ستایم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نامت را در هر جا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می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دانم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یک چیز را که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تویی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تا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ابد در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قلبم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پادشاه</a:t>
            </a:r>
            <a:endParaRPr lang="ar-SA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1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با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محبت بی مانندت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پوشانیدی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زندگی ام را 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نترسم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چون تویی سلطانم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هیاهوی این دنیا</a:t>
            </a:r>
            <a:endParaRPr lang="ar-SA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524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0" y="41096"/>
            <a:ext cx="12192000" cy="68169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گرافتاده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یا که ایستاده </a:t>
            </a:r>
            <a:endParaRPr lang="en-GB" sz="5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گر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خموده ام یا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سربلند</a:t>
            </a:r>
            <a:endParaRPr lang="en-GB" sz="5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این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محبت توست ای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عیسی</a:t>
            </a:r>
            <a:endParaRPr lang="en-GB" sz="5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که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گیرد دست من در هر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وضع</a:t>
            </a:r>
            <a:endParaRPr lang="ar-SA" sz="5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چیزی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ندارم بهرت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دهم</a:t>
            </a:r>
            <a:endParaRPr lang="en-GB" sz="5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جز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این تن و جان خسته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ام</a:t>
            </a:r>
            <a:endParaRPr lang="ar-SA" sz="5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تسلی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ده و شفا ببخش </a:t>
            </a:r>
            <a:endParaRPr lang="en-GB" sz="5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5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با </a:t>
            </a:r>
            <a:r>
              <a:rPr lang="ar-SA" sz="5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فیض تو گیرم من مرحم</a:t>
            </a:r>
            <a:endParaRPr lang="ar-SA" sz="5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327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0" y="10274"/>
            <a:ext cx="12192000" cy="684772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تنها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امید جانم 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عیسی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ستایم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نامت را در هر جا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می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دانم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یک چیز را که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تویی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تا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ابد در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قلبم</a:t>
            </a: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پادشاه</a:t>
            </a:r>
            <a:endParaRPr lang="ar-SA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861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1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با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محبت بی مانندت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پوشانیدی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زندگی ام را </a:t>
            </a: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نترسم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چون تویی سلطانم</a:t>
            </a:r>
            <a:endParaRPr lang="en-GB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  </a:t>
            </a:r>
            <a:r>
              <a:rPr lang="ar-SA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در </a:t>
            </a:r>
            <a:r>
              <a:rPr lang="ar-SA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ea typeface="Times New Roman"/>
                <a:cs typeface="XB Zar" panose="02000506090000020003" pitchFamily="2" charset="-78"/>
                <a:sym typeface="Times New Roman"/>
              </a:rPr>
              <a:t>هیاهوی این دنیا</a:t>
            </a:r>
            <a:endParaRPr lang="ar-SA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0919864"/>
      </p:ext>
    </p:extLst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194</Words>
  <Application>Microsoft Office PowerPoint</Application>
  <PresentationFormat>Widescreen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Calibri</vt:lpstr>
      <vt:lpstr>XB Zar</vt:lpstr>
      <vt:lpstr>Times New Roman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</cp:lastModifiedBy>
  <cp:revision>3</cp:revision>
  <dcterms:modified xsi:type="dcterms:W3CDTF">2019-11-08T20:42:38Z</dcterms:modified>
</cp:coreProperties>
</file>