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1"/>
  </p:notesMasterIdLst>
  <p:sldIdLst>
    <p:sldId id="264" r:id="rId2"/>
    <p:sldId id="256" r:id="rId3"/>
    <p:sldId id="259" r:id="rId4"/>
    <p:sldId id="257" r:id="rId5"/>
    <p:sldId id="260" r:id="rId6"/>
    <p:sldId id="258" r:id="rId7"/>
    <p:sldId id="261" r:id="rId8"/>
    <p:sldId id="262" r:id="rId9"/>
    <p:sldId id="263" r:id="rId10"/>
  </p:sldIdLst>
  <p:sldSz cx="12192000" cy="6858000"/>
  <p:notesSz cx="6858000" cy="9144000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  <p:embeddedFont>
      <p:font typeface="XB Zar" panose="02000506090000020003" pitchFamily="2" charset="-78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23492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009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737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4733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9830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703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663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758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2517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471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2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81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small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پدر من به تو </a:t>
            </a: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محتاجم</a:t>
            </a:r>
            <a:endParaRPr lang="en-GB" sz="6600" b="1" i="0" u="none" strike="noStrike" cap="small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رویت </a:t>
            </a:r>
            <a:r>
              <a:rPr lang="ar-SA" sz="6600" b="1" i="0" u="none" strike="noStrike" cap="small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بر من تابان </a:t>
            </a: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ساز</a:t>
            </a:r>
            <a:endParaRPr sz="6600" b="1" i="0" u="none" strike="noStrike" cap="small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small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خالق من تو دانی قلبم </a:t>
            </a: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</a:t>
            </a:r>
            <a:endParaRPr lang="en-GB" sz="6600" b="1" i="0" u="none" strike="noStrike" cap="small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دلت </a:t>
            </a:r>
            <a:r>
              <a:rPr lang="ar-SA" sz="6600" b="1" i="0" u="none" strike="noStrike" cap="small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بر من نمایان </a:t>
            </a:r>
            <a:r>
              <a:rPr lang="ar-SA" sz="6600" b="1" i="0" u="none" strike="noStrike" cap="small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ساز</a:t>
            </a:r>
            <a:endParaRPr sz="6600" b="1" i="0" u="none" strike="noStrike" cap="small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افکارم بس پریشان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است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ندانم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راه و چاهم را</a:t>
            </a: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ولی یک چیز را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دانم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که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دارم وعده هایت را</a:t>
            </a:r>
            <a:endParaRPr lang="ar-SA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330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پدرم چون به یاد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آرم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فرستادی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عیسی را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پسرت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جانش بهرم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داد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برداری گناهم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</a:t>
            </a:r>
            <a:endParaRPr lang="ar-SA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آشتی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دادی مرا با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خود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خون پاک آن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منجی</a:t>
            </a:r>
            <a:endParaRPr lang="fa-IR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خلق کردی انسانی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نو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قلبم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مذحبت کردی</a:t>
            </a:r>
            <a:endParaRPr lang="fa-IR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640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روح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القدس 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افراز پرستش های من </a:t>
            </a: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نزد پدر به تخت پادشاه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</a:t>
            </a:r>
            <a:endParaRPr lang="ar-SA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روح القدس 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عطا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کن سرودی نو به من </a:t>
            </a: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لبهایم سرایند سرود قلب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</a:t>
            </a:r>
            <a:endParaRPr lang="ar-SA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92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روح </a:t>
            </a: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القدس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آشکارساز جلال آسمان </a:t>
            </a: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64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که </a:t>
            </a:r>
            <a:r>
              <a:rPr lang="en-GB" sz="6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بینم</a:t>
            </a:r>
            <a:r>
              <a:rPr lang="en-GB" sz="6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4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شکوه و قدرتی </a:t>
            </a:r>
            <a:r>
              <a:rPr lang="fa-IR" sz="6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بی کران</a:t>
            </a:r>
            <a:endParaRPr lang="ar-SA" sz="64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238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481106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119</Words>
  <Application>Microsoft Office PowerPoint</Application>
  <PresentationFormat>Widescreen</PresentationFormat>
  <Paragraphs>25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XB Zar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4</cp:revision>
  <dcterms:modified xsi:type="dcterms:W3CDTF">2019-11-08T19:34:48Z</dcterms:modified>
</cp:coreProperties>
</file>