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611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13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46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18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0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17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47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88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86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66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44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F5B2E-8CC0-49C3-975D-B2A5A7040F79}" type="datetimeFigureOut">
              <a:rPr lang="de-DE" smtClean="0"/>
              <a:t>08.11.2019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14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8000" b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قلمروی جلال توست</a:t>
            </a:r>
          </a:p>
          <a:p>
            <a:pPr algn="ctr" rtl="1">
              <a:lnSpc>
                <a:spcPct val="200000"/>
              </a:lnSpc>
            </a:pPr>
            <a:r>
              <a:rPr lang="fa-IR" sz="8000" b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قلمروی فیض توست</a:t>
            </a:r>
            <a:endParaRPr lang="en-US" sz="8000" b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526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3888"/>
            <a:ext cx="12192000" cy="47089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8000" b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حضور  زیبای  توست</a:t>
            </a:r>
          </a:p>
          <a:p>
            <a:pPr algn="ctr" rtl="1">
              <a:lnSpc>
                <a:spcPct val="200000"/>
              </a:lnSpc>
            </a:pPr>
            <a:r>
              <a:rPr lang="fa-IR" sz="8000" b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 جاریست  در  بین  ما</a:t>
            </a:r>
            <a:endParaRPr lang="en-US" sz="8000" b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100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3888"/>
            <a:ext cx="12192000" cy="47089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8000" b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  فرشتگان </a:t>
            </a:r>
          </a:p>
          <a:p>
            <a:pPr algn="ctr" rtl="1">
              <a:lnSpc>
                <a:spcPct val="200000"/>
              </a:lnSpc>
            </a:pPr>
            <a:r>
              <a:rPr lang="fa-IR" sz="8000" b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روی  بال های  جلال </a:t>
            </a:r>
            <a:endParaRPr lang="en-US" sz="8000" b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9594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3942"/>
            <a:ext cx="12192000" cy="430887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7400" b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مثل صدای آب های بسیار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شنوم فرشتگان می خوانند</a:t>
            </a:r>
            <a:endParaRPr lang="en-US" sz="7200" b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179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00301"/>
            <a:ext cx="12120880" cy="24622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8800" b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قــدوس    قـــدوس</a:t>
            </a:r>
            <a:endParaRPr lang="en-US" sz="8800" b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391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7179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2019-11-08T13:21:34Z</dcterms:created>
  <dcterms:modified xsi:type="dcterms:W3CDTF">2019-11-08T13:38:21Z</dcterms:modified>
</cp:coreProperties>
</file>