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42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69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19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2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565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45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65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215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43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59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3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BB88-D52D-48DF-A7AC-45D9413BC1CF}" type="datetimeFigureOut">
              <a:rPr lang="de-DE" smtClean="0"/>
              <a:t>07.11.2019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88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09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4550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هـیـچ  نـامـی  نـیـسـت </a:t>
            </a:r>
          </a:p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هـیـچ  نـامـی  نـیـسـت </a:t>
            </a:r>
          </a:p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همچون  عیسی</a:t>
            </a:r>
            <a:r>
              <a:rPr lang="fa-IR" sz="54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،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نامت عیسی </a:t>
            </a:r>
            <a:endParaRPr lang="fa-IR" sz="63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3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353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65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90106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آوازت  زمـیـن  را  می لـرزانـد</a:t>
            </a:r>
          </a:p>
          <a:p>
            <a:pPr algn="ctr" rtl="1">
              <a:lnSpc>
                <a:spcPct val="20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ندایـت  باران  است  در صحرا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3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321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90106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شکوهـت  زمـین  را  می گرداند</a:t>
            </a:r>
          </a:p>
          <a:p>
            <a:pPr algn="ctr" rtl="1">
              <a:lnSpc>
                <a:spcPct val="20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نـجـوای  تـو  آتـش  فـرو  ریـزد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3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425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90106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چـون  هـیـچ نـامی  نیـست</a:t>
            </a:r>
          </a:p>
          <a:p>
            <a:pPr algn="ctr" rtl="1">
              <a:lnSpc>
                <a:spcPct val="20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نامی کـه پـایـدار مـانـد </a:t>
            </a:r>
            <a:r>
              <a:rPr lang="fa-IR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تـا  ابـد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3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026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4550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هـیـچ  نـامـی  نـیـسـت </a:t>
            </a:r>
          </a:p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هـیـچ  نـامـی  نـیـسـت </a:t>
            </a:r>
          </a:p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همچون  عیسی</a:t>
            </a:r>
            <a:r>
              <a:rPr lang="fa-IR" sz="54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،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نامت عیسی </a:t>
            </a:r>
            <a:endParaRPr lang="fa-IR" sz="63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3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649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90106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کلامت  بر موج  ها حکم می راند</a:t>
            </a:r>
          </a:p>
          <a:p>
            <a:pPr algn="ctr" rtl="1">
              <a:lnSpc>
                <a:spcPct val="20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لمست مجروح  را  احیا  می کند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3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8058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53585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قدرتت  مرده  را  زنده  سازد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عشق  تو  گناه  را  محو  می کند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عشق  تو  گناه  را  محو  می کند</a:t>
            </a:r>
            <a:endParaRPr lang="en-US" sz="66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3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2602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4550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هـیـچ  نـامـی  نـیـسـت </a:t>
            </a:r>
          </a:p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هـیـچ  نـامـی  نـیـسـت </a:t>
            </a:r>
          </a:p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همچون  عیسی</a:t>
            </a:r>
            <a:r>
              <a:rPr lang="fa-IR" sz="54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،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نامت عیسی </a:t>
            </a:r>
            <a:endParaRPr lang="fa-IR" sz="63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3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6451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32480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هـر  زانـویی  خـم  شـود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هـر  زبـانـی  اقـرار  نـمـایـد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نـامـت </a:t>
            </a:r>
            <a:r>
              <a:rPr lang="fa-IR" sz="6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عـیـسـی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3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(۴)</a:t>
            </a:r>
          </a:p>
        </p:txBody>
      </p:sp>
    </p:spTree>
    <p:extLst>
      <p:ext uri="{BB962C8B-B14F-4D97-AF65-F5344CB8AC3E}">
        <p14:creationId xmlns:p14="http://schemas.microsoft.com/office/powerpoint/2010/main" val="21246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114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2019-11-07T21:29:18Z</dcterms:created>
  <dcterms:modified xsi:type="dcterms:W3CDTF">2019-11-07T21:37:52Z</dcterms:modified>
</cp:coreProperties>
</file>