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6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77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86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41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71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91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04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25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31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8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86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0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1378-0C59-4FF9-BCBB-386E6AB03F35}" type="datetimeFigureOut">
              <a:rPr lang="de-DE" smtClean="0"/>
              <a:t>06.11.2019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07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9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68479" cy="58785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b="1" cap="none" spc="0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cap="none" spc="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یهوه  </a:t>
            </a:r>
            <a:r>
              <a:rPr lang="fa-IR" sz="7800" b="1" cap="none" spc="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یهوه  </a:t>
            </a:r>
            <a:endParaRPr lang="en-GB" sz="7800" b="1" cap="none" spc="0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1200" b="1" cap="none" spc="0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 اُمـتها</a:t>
            </a:r>
            <a:endParaRPr lang="en-GB" sz="7800" b="1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200" b="1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یهوه  یهوه </a:t>
            </a:r>
            <a:endParaRPr lang="en-GB" sz="7800" b="1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</a:t>
            </a:r>
            <a:r>
              <a:rPr lang="fa-IR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سـردار  </a:t>
            </a:r>
            <a:r>
              <a:rPr lang="fa-IR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لشگرها</a:t>
            </a:r>
            <a:endParaRPr lang="fa-IR" sz="5400" b="1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36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68479" cy="58785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آیم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به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نزد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تو </a:t>
            </a:r>
          </a:p>
          <a:p>
            <a:pPr algn="ctr" rtl="1"/>
            <a:endParaRPr lang="en-GB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بینم 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شعله ی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تو</a:t>
            </a:r>
          </a:p>
          <a:p>
            <a:pPr algn="ctr" rtl="1"/>
            <a:endParaRPr lang="fa-IR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میان</a:t>
            </a:r>
            <a:r>
              <a:rPr lang="en-GB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آتشت </a:t>
            </a:r>
            <a:endParaRPr lang="en-GB" sz="7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بـشنوم  آوایی  نو</a:t>
            </a:r>
          </a:p>
        </p:txBody>
      </p:sp>
    </p:spTree>
    <p:extLst>
      <p:ext uri="{BB962C8B-B14F-4D97-AF65-F5344CB8AC3E}">
        <p14:creationId xmlns:p14="http://schemas.microsoft.com/office/powerpoint/2010/main" val="24820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68479" cy="58785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یهوه  یهوه</a:t>
            </a:r>
          </a:p>
          <a:p>
            <a:pPr algn="ctr" rtl="1"/>
            <a:r>
              <a:rPr lang="fa-IR" sz="12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خداوند  </a:t>
            </a:r>
            <a:r>
              <a:rPr lang="fa-IR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</a:t>
            </a:r>
            <a:r>
              <a:rPr lang="en-GB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یکتاست</a:t>
            </a:r>
          </a:p>
          <a:p>
            <a:pPr algn="ctr" rtl="1"/>
            <a:endParaRPr lang="fa-IR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یهوه  یهوه </a:t>
            </a:r>
          </a:p>
          <a:p>
            <a:pPr algn="ctr" rtl="1"/>
            <a:endParaRPr lang="fa-IR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او خالق این دنیاست</a:t>
            </a:r>
          </a:p>
        </p:txBody>
      </p:sp>
    </p:spTree>
    <p:extLst>
      <p:ext uri="{BB962C8B-B14F-4D97-AF65-F5344CB8AC3E}">
        <p14:creationId xmlns:p14="http://schemas.microsoft.com/office/powerpoint/2010/main" val="24827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68479" cy="63401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 مـی پـرستـیم  نـام  تـو  را</a:t>
            </a:r>
            <a:endParaRPr lang="en-GB" sz="7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20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تـویی  یـگـانـه  خـدای  مـا</a:t>
            </a:r>
            <a:endParaRPr lang="en-GB" sz="7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16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2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پـرسـتیم  نـام  تـو  را</a:t>
            </a:r>
            <a:endParaRPr lang="en-GB" sz="7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2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16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تـویی  تـنها  راه  نجات  مـا ) </a:t>
            </a:r>
            <a:r>
              <a:rPr lang="fa-IR" sz="54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۲</a:t>
            </a:r>
            <a:endParaRPr lang="fa-IR" sz="7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45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68479" cy="58785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یهوه  یهوه</a:t>
            </a:r>
          </a:p>
          <a:p>
            <a:pPr algn="ctr" rtl="1"/>
            <a:r>
              <a:rPr lang="fa-IR" sz="12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خداوند  پـرجلـال </a:t>
            </a:r>
          </a:p>
          <a:p>
            <a:pPr algn="ctr" rtl="1"/>
            <a:endParaRPr lang="fa-IR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یهوه  یهوه </a:t>
            </a:r>
          </a:p>
          <a:p>
            <a:pPr algn="ctr" rtl="1"/>
            <a:endParaRPr lang="fa-IR" sz="1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تــو  قـادر  و  مـتـعـال</a:t>
            </a:r>
          </a:p>
        </p:txBody>
      </p:sp>
    </p:spTree>
    <p:extLst>
      <p:ext uri="{BB962C8B-B14F-4D97-AF65-F5344CB8AC3E}">
        <p14:creationId xmlns:p14="http://schemas.microsoft.com/office/powerpoint/2010/main" val="22819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1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77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2019-08-29T17:21:48Z</dcterms:created>
  <dcterms:modified xsi:type="dcterms:W3CDTF">2019-11-06T21:08:16Z</dcterms:modified>
</cp:coreProperties>
</file>