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6" r:id="rId4"/>
    <p:sldId id="258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3457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53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697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965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0185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2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017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65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602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5186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37C5E-EE60-42D2-9866-679B2E706D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46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37C5E-EE60-42D2-9866-679B2E706DAA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7FDDE-3430-4FEE-89F8-12EA6B0BA07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1079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958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0"/>
            <a:ext cx="12029439" cy="760592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1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en-GB" sz="8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8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حاضر</a:t>
            </a:r>
            <a:r>
              <a:rPr lang="en-GB" sz="8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8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است  خداوند</a:t>
            </a:r>
            <a:endParaRPr lang="fa-IR" sz="32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8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en-GB" sz="8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8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خواهد که </a:t>
            </a:r>
            <a:r>
              <a:rPr lang="en-GB" sz="8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8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</a:t>
            </a:r>
            <a:r>
              <a:rPr lang="en-GB" sz="8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8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را</a:t>
            </a:r>
            <a:endParaRPr lang="en-GB" sz="88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en-GB" sz="8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en-GB" sz="8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8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لـمس  کـند</a:t>
            </a:r>
            <a:endParaRPr lang="en-GB" sz="8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sz="6600" b="1" cap="none" spc="0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56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0"/>
            <a:ext cx="12029439" cy="660180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</a:t>
            </a:r>
            <a:r>
              <a:rPr lang="fa-IR" sz="7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خواهد لمـست کند </a:t>
            </a:r>
          </a:p>
          <a:p>
            <a:pPr algn="r" rtl="1">
              <a:lnSpc>
                <a:spcPct val="150000"/>
              </a:lnSpc>
            </a:pPr>
            <a:r>
              <a:rPr lang="en-GB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 </a:t>
            </a:r>
            <a:r>
              <a:rPr lang="fa-IR" sz="7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را  آرامی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بخشد</a:t>
            </a:r>
            <a:endParaRPr lang="fa-IR" sz="7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en-GB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قلب  خود  </a:t>
            </a:r>
            <a:r>
              <a:rPr lang="fa-IR" sz="7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را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 رویش</a:t>
            </a:r>
            <a:endParaRPr lang="fa-IR" sz="7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en-GB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بگـشا  </a:t>
            </a:r>
            <a:r>
              <a:rPr lang="fa-IR" sz="7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  تو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بگـشا</a:t>
            </a:r>
            <a:endParaRPr lang="en-GB" sz="7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501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0"/>
            <a:ext cx="12029439" cy="655564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</a:t>
            </a:r>
            <a:r>
              <a:rPr lang="fa-IR" sz="7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خواهد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لمست </a:t>
            </a:r>
            <a:r>
              <a:rPr lang="fa-IR" sz="7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کند </a:t>
            </a:r>
          </a:p>
          <a:p>
            <a:pPr algn="r" rtl="1">
              <a:lnSpc>
                <a:spcPct val="150000"/>
              </a:lnSpc>
            </a:pPr>
            <a:r>
              <a:rPr lang="en-GB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 </a:t>
            </a:r>
            <a:r>
              <a:rPr lang="fa-IR" sz="7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را  آرامی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بخشد</a:t>
            </a:r>
            <a:endParaRPr lang="fa-IR" sz="7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en-GB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قلب خود  </a:t>
            </a:r>
            <a:r>
              <a:rPr lang="fa-IR" sz="7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را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رویش</a:t>
            </a:r>
            <a:endParaRPr lang="en-GB" sz="70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en-GB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بگـشا</a:t>
            </a:r>
            <a:endParaRPr lang="en-US" sz="7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2848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0"/>
            <a:ext cx="12029439" cy="821763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8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حاضرم  خداوند </a:t>
            </a:r>
            <a:endParaRPr lang="fa-IR" sz="8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8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</a:t>
            </a:r>
            <a:r>
              <a:rPr lang="fa-IR" sz="8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خواهم که  مرا </a:t>
            </a:r>
            <a:endParaRPr lang="fa-IR" sz="8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88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لـمـس کـنـی</a:t>
            </a:r>
            <a:endParaRPr lang="en-GB" sz="8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sz="8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717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0"/>
            <a:ext cx="12029439" cy="817146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حضورت  خداوند </a:t>
            </a:r>
            <a:endParaRPr lang="fa-IR" sz="7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en-GB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خود  </a:t>
            </a:r>
            <a:r>
              <a:rPr lang="fa-IR" sz="7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را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تقدیم  نمایم</a:t>
            </a:r>
            <a:endParaRPr lang="fa-IR" sz="7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en-GB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ستایم  نامت  </a:t>
            </a:r>
            <a:r>
              <a:rPr lang="fa-IR" sz="7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را </a:t>
            </a:r>
          </a:p>
          <a:p>
            <a:pPr algn="r" rtl="1">
              <a:lnSpc>
                <a:spcPct val="150000"/>
              </a:lnSpc>
            </a:pPr>
            <a:r>
              <a:rPr lang="en-GB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 عـیسی </a:t>
            </a:r>
            <a:r>
              <a:rPr lang="fa-IR" sz="7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 ای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عـیسی</a:t>
            </a:r>
            <a:endParaRPr lang="en-GB" sz="7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endParaRPr lang="en-US" sz="7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9563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0"/>
            <a:ext cx="12029439" cy="655564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حضورت  خداوند </a:t>
            </a:r>
            <a:endParaRPr lang="fa-IR" sz="7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en-GB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خود  </a:t>
            </a:r>
            <a:r>
              <a:rPr lang="fa-IR" sz="7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را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تقدیم  نمایم</a:t>
            </a:r>
            <a:endParaRPr lang="fa-IR" sz="7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en-GB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ستایم  نامت  </a:t>
            </a:r>
            <a:r>
              <a:rPr lang="fa-IR" sz="7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را </a:t>
            </a:r>
          </a:p>
          <a:p>
            <a:pPr algn="r" rtl="1">
              <a:lnSpc>
                <a:spcPct val="150000"/>
              </a:lnSpc>
            </a:pPr>
            <a:r>
              <a:rPr lang="en-GB" sz="70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</a:t>
            </a:r>
            <a:r>
              <a:rPr lang="fa-IR" sz="7000" b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 </a:t>
            </a:r>
            <a:r>
              <a:rPr lang="fa-IR" sz="70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عـیسی</a:t>
            </a:r>
            <a:endParaRPr lang="en-US" sz="70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655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32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99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2019-08-28T22:14:32Z</dcterms:created>
  <dcterms:modified xsi:type="dcterms:W3CDTF">2019-11-05T23:00:59Z</dcterms:modified>
</cp:coreProperties>
</file>