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71" r:id="rId10"/>
    <p:sldId id="264" r:id="rId11"/>
    <p:sldId id="265" r:id="rId12"/>
    <p:sldId id="272" r:id="rId13"/>
    <p:sldId id="273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37"/>
  </p:normalViewPr>
  <p:slideViewPr>
    <p:cSldViewPr snapToGrid="0" snapToObjects="1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F47AEE-E6B6-9F4D-BB96-7A116E9F1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1167875-D9C3-FA43-9F4C-0A32B9FB7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6CDF23-209A-634D-BF78-D456321C5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7C2741-4860-0B43-A1C2-2AE107AF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AB3963-5E80-5B4C-B908-35B2B953E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5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54449-F7E6-2A4F-BB20-779F504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F2B6177-201D-1944-AEA6-87431F142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37BD7B-FC00-8545-A281-729E2C28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6C52F0-A857-634F-A994-D3EB86281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1B494D-3DD4-9344-9209-3E4790A3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5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92D85B6-BBBB-FD45-B18D-DB1E0B5E99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F29910C-7B1C-A74B-A303-13BF3B526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F66AC1-6418-654D-B49A-086944F1A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379697-FA62-1444-ABBC-6AA9E61C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496422-A280-C140-A300-E7A8D26BD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2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41B410-61CB-CC4A-B361-F951A914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C804D9-9C5A-B041-BC75-740DC37C0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388B06-7EAA-7741-B289-892E2A8F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72CBA5-1A8E-8249-BF88-4854BEC5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77F66B-78D5-0D4A-860D-7E7398A8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1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F02B6F-9E50-E444-B163-F67854E0F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CB9BC4-92F5-184B-A112-C99FF11FE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44019D-CD60-EA4E-9497-E7DCA693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394450-5009-8F43-82EF-2E603B928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017336-9645-674A-911C-446363CB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0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505E22-B026-4F4E-96D8-9C300650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F49E8B-89A7-D841-97AE-726848CA4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55DD6A-817E-D540-BC4D-534D19B8A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77223B-29D1-0C40-AC89-A2CD7D2BA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E4DF12-420C-5842-AC33-24C95834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B6CDB4-B66F-B14C-8478-9663172D1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6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5C275A-3501-B644-896B-DE8319AB0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18A6A6-DCFB-2042-9ED2-DBC7B74CF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4003ACB-3E73-F945-9425-59887C352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2DC8FAD-6069-2A42-B109-A1CDB3821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F0C3955-A239-9D46-82B8-658E70448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4001435-33C8-4349-8605-40A0CB6EC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5057219-2F3C-5F43-AAA7-D99CD6525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2223F09-7CDA-014E-B280-8C796E4A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7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794D36-1808-3741-9416-440BA206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4BB610-8FE2-B24D-95E3-6790497E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D48A95-7D6E-2D45-93BF-AF86B9839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71812F5-2CFB-F249-97A1-490E37AE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1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71FBD90-91E6-CE4A-BC4D-37D7D645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FAB327F-6442-0149-A5BF-40A635EF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9B41671-33B7-AA44-9798-5072EEA3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2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4FF8D5-E0EE-4048-A862-3BFC9E530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3A1A88-48F6-D84C-B952-1628CEA3D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4233E51-FD62-224C-B0AF-1F273BAC1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C2A594-960B-3340-BB62-5715FE944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0FC620-0B9B-7A4C-BF4A-B504FB12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93F72D-1872-464E-AA38-83F350F7A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5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BE841F-6CA9-4649-8A4C-0B4EB49F5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D223D09-AAB7-6C47-96A8-358FC3E97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0A4AD0-ACE1-2443-9F1F-781BB317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86E1DD-073D-DA40-9989-E556A5FAD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EA2967-D147-2142-9313-4C40DE9B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0CFE14-C746-944F-91BE-FC0FE5FF6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3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B2DD86A-234F-E744-A838-CBE44E075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6BFFFF-8DA3-FC45-8420-B0155C2C3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B5F237-EF40-6E44-B03D-005C936D2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36720-B347-DA4A-B9B2-29083837F355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C8D0D-FB8A-EF45-A962-7E1673B73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71704F-075B-0248-9870-0FCCFA37C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44A76-09C6-754D-9F59-7B791E95B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7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09899B-6617-4743-B577-658E09736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6B61AE7-5E43-4545-8CE7-B545F5639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C44C4562-F7F1-084C-BCEF-9B9C09863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74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C4E690C-75E1-AC45-8D99-C5A0CD0E653D}"/>
              </a:ext>
            </a:extLst>
          </p:cNvPr>
          <p:cNvSpPr/>
          <p:nvPr/>
        </p:nvSpPr>
        <p:spPr>
          <a:xfrm>
            <a:off x="96254" y="86626"/>
            <a:ext cx="1199307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با  </a:t>
            </a:r>
            <a:r>
              <a:rPr lang="fa-IR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روح  و راستی تو را  می </a:t>
            </a:r>
            <a:r>
              <a:rPr lang="fa-IR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پرستیم</a:t>
            </a:r>
            <a:endParaRPr lang="en-GB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fa-IR" sz="1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</a:t>
            </a: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ای  </a:t>
            </a:r>
            <a:r>
              <a:rPr lang="fa-IR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مؤمنین</a:t>
            </a:r>
            <a:r>
              <a:rPr lang="fa-IR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 او  را سجده  نماییم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862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38E33A3-BBA5-F34C-B367-D8913917BB8C}"/>
              </a:ext>
            </a:extLst>
          </p:cNvPr>
          <p:cNvSpPr/>
          <p:nvPr/>
        </p:nvSpPr>
        <p:spPr>
          <a:xfrm>
            <a:off x="77002" y="96253"/>
            <a:ext cx="12031579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هرکه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روح  دارد  بگـذار بسراید </a:t>
            </a:r>
            <a:endParaRPr lang="en-GB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با بربط  و دف  و عـود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حمدش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گوید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147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F11A6D-D2CB-FC44-A0CC-55F4209DEB4B}"/>
              </a:ext>
            </a:extLst>
          </p:cNvPr>
          <p:cNvSpPr/>
          <p:nvPr/>
        </p:nvSpPr>
        <p:spPr>
          <a:xfrm>
            <a:off x="77002" y="67377"/>
            <a:ext cx="1200270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حـمـد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جـلال  بـر نـام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خـداونـد</a:t>
            </a:r>
            <a:endParaRPr lang="en-GB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1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</a:t>
            </a: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در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مـحـبـت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 و رحـمت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بـی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مـانـنـد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5744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545347A-5684-2144-8909-3B7A1CD9E4C6}"/>
              </a:ext>
            </a:extLst>
          </p:cNvPr>
          <p:cNvSpPr/>
          <p:nvPr/>
        </p:nvSpPr>
        <p:spPr>
          <a:xfrm>
            <a:off x="96253" y="-1"/>
            <a:ext cx="12012327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مـلکوت 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قوت 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از  آنِ 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توست </a:t>
            </a:r>
            <a:endParaRPr lang="en-US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پـدر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 پـسر  و  روح الـقـدس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9410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09899B-6617-4743-B577-658E09736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6B61AE7-5E43-4545-8CE7-B545F56393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C44C4562-F7F1-084C-BCEF-9B9C09863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5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AC28BA5-A5A3-7C4D-B71A-8D3F01FE0F38}"/>
              </a:ext>
            </a:extLst>
          </p:cNvPr>
          <p:cNvSpPr/>
          <p:nvPr/>
        </p:nvSpPr>
        <p:spPr>
          <a:xfrm>
            <a:off x="105879" y="86627"/>
            <a:ext cx="1199307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بـیایید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خـداونـد  را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بـسـراییم</a:t>
            </a:r>
            <a:endParaRPr lang="en-GB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20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شکـر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و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سـپاس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 بـهـر مهرش 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نـماییم</a:t>
            </a:r>
            <a:endParaRPr lang="en-US" sz="4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082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70B946D-49E5-AA4B-ADE1-8C5D0FFBCFE5}"/>
              </a:ext>
            </a:extLst>
          </p:cNvPr>
          <p:cNvSpPr/>
          <p:nvPr/>
        </p:nvSpPr>
        <p:spPr>
          <a:xfrm>
            <a:off x="115504" y="67376"/>
            <a:ext cx="1196420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هرکه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روح  دارد  با  ما  بـسراید </a:t>
            </a:r>
            <a:endParaRPr lang="en-GB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با  دف و عود  و مزمور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حمدش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گوید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679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F11A6D-D2CB-FC44-A0CC-55F4209DEB4B}"/>
              </a:ext>
            </a:extLst>
          </p:cNvPr>
          <p:cNvSpPr/>
          <p:nvPr/>
        </p:nvSpPr>
        <p:spPr>
          <a:xfrm>
            <a:off x="77002" y="67377"/>
            <a:ext cx="1200270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حـمـد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جـلال  بـر نـام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خـداونـد</a:t>
            </a:r>
            <a:endParaRPr lang="en-GB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1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</a:t>
            </a: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در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مـحـبـت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 و رحـمت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بـی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مـانـنـد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328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545347A-5684-2144-8909-3B7A1CD9E4C6}"/>
              </a:ext>
            </a:extLst>
          </p:cNvPr>
          <p:cNvSpPr/>
          <p:nvPr/>
        </p:nvSpPr>
        <p:spPr>
          <a:xfrm>
            <a:off x="96253" y="-1"/>
            <a:ext cx="12012327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مـلکوت 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قوت 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از  آنِ 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توست </a:t>
            </a:r>
            <a:endParaRPr lang="en-US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پـدر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 پـسر  و  روح الـقـدس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225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8E192F6-2C6D-4B43-A9B3-8ED082CB933F}"/>
              </a:ext>
            </a:extLst>
          </p:cNvPr>
          <p:cNvSpPr/>
          <p:nvPr/>
        </p:nvSpPr>
        <p:spPr>
          <a:xfrm>
            <a:off x="125128" y="96253"/>
            <a:ext cx="1199307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می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ستاییمت  چون  فـدیه   نمودی </a:t>
            </a:r>
            <a:endParaRPr lang="en-US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بهر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نجات   ما   فرزندت   دادی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524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625510D-4225-B34F-81D5-430F0BBD2A10}"/>
              </a:ext>
            </a:extLst>
          </p:cNvPr>
          <p:cNvSpPr/>
          <p:nvPr/>
        </p:nvSpPr>
        <p:spPr>
          <a:xfrm>
            <a:off x="134755" y="37671"/>
            <a:ext cx="11935326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fa-IR" sz="64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قدوسی  </a:t>
            </a:r>
            <a:r>
              <a:rPr lang="fa-IR" sz="64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قدوس ، تسبیحت می خوانیم </a:t>
            </a:r>
            <a:endParaRPr lang="en-US" sz="64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fa-IR" sz="64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با </a:t>
            </a:r>
            <a:r>
              <a:rPr lang="fa-IR" sz="64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شادی و دستک حمدت  می گوییم</a:t>
            </a:r>
            <a:endParaRPr lang="en-US" sz="64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909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F11A6D-D2CB-FC44-A0CC-55F4209DEB4B}"/>
              </a:ext>
            </a:extLst>
          </p:cNvPr>
          <p:cNvSpPr/>
          <p:nvPr/>
        </p:nvSpPr>
        <p:spPr>
          <a:xfrm>
            <a:off x="77002" y="67377"/>
            <a:ext cx="1200270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حـمـد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جـلال  بـر نـام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خـداونـد</a:t>
            </a:r>
            <a:endParaRPr lang="en-GB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1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</a:t>
            </a: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در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مـحـبـت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 و رحـمت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بـی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 </a:t>
            </a:r>
            <a:r>
              <a:rPr lang="ar-SA" sz="6600" b="1" dirty="0" err="1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مـانـنـد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6537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545347A-5684-2144-8909-3B7A1CD9E4C6}"/>
              </a:ext>
            </a:extLst>
          </p:cNvPr>
          <p:cNvSpPr/>
          <p:nvPr/>
        </p:nvSpPr>
        <p:spPr>
          <a:xfrm>
            <a:off x="96253" y="-1"/>
            <a:ext cx="12012327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مـلکوت 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قوت 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از  آنِ   </a:t>
            </a: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توست </a:t>
            </a:r>
            <a:endParaRPr lang="en-US" sz="6600" b="1" dirty="0" smtClean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endParaRPr lang="en-US" sz="20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پـدر  </a:t>
            </a:r>
            <a:r>
              <a:rPr lang="ar-SA" sz="66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glow rad="228600">
                    <a:schemeClr val="bg2">
                      <a:lumMod val="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 panose="02020603050405020304" pitchFamily="18" charset="0"/>
                <a:cs typeface="XB Zar" panose="02000506090000020003" pitchFamily="2" charset="-78"/>
              </a:rPr>
              <a:t>و  پـسر  و  روح الـقـدس</a:t>
            </a:r>
            <a:endParaRPr lang="en-US" sz="66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glow rad="228600">
                  <a:schemeClr val="bg2">
                    <a:lumMod val="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 panose="02020603050405020304" pitchFamily="18" charset="0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4002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151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3</cp:revision>
  <dcterms:created xsi:type="dcterms:W3CDTF">2019-09-18T21:38:06Z</dcterms:created>
  <dcterms:modified xsi:type="dcterms:W3CDTF">2019-09-24T16:22:17Z</dcterms:modified>
</cp:coreProperties>
</file>