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C111E-21CC-4FD7-9D64-23BABBB7439C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299B3-303E-44BD-81B6-C6F294F44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25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299B3-303E-44BD-81B6-C6F294F4403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231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299B3-303E-44BD-81B6-C6F294F4403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105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299B3-303E-44BD-81B6-C6F294F4403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348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6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90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45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6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58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11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652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64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87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91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3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BD47-FB45-411B-88B4-EA9590EFE98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01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08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4799" y="203200"/>
            <a:ext cx="8859521" cy="63401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400" b="1" i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8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هـلـلـــویـــاه</a:t>
            </a:r>
            <a:r>
              <a:rPr lang="fa-IR" sz="7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GB" sz="72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28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GB" sz="2800" b="1" i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8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هـلـلـــویـــاه</a:t>
            </a:r>
            <a:r>
              <a:rPr lang="fa-IR" sz="7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GB" sz="72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28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en-GB" sz="28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8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هــلـلـــویـــاه</a:t>
            </a:r>
            <a:r>
              <a:rPr lang="fa-IR" sz="7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endParaRPr lang="fa-IR" sz="72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180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81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Widescreen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2018-08-24T07:50:12Z</dcterms:created>
  <dcterms:modified xsi:type="dcterms:W3CDTF">2019-08-29T10:33:38Z</dcterms:modified>
</cp:coreProperties>
</file>