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2" r:id="rId4"/>
    <p:sldId id="263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366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8644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111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95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649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8189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6536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14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277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629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906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D234E-275C-46C1-ABD6-5E09A94FBE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623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993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71120"/>
            <a:ext cx="12009119" cy="550343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115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هـلـلـویـاه  </a:t>
            </a:r>
          </a:p>
          <a:p>
            <a:pPr algn="ctr" rtl="1">
              <a:lnSpc>
                <a:spcPct val="150000"/>
              </a:lnSpc>
            </a:pPr>
            <a:r>
              <a:rPr lang="fa-IR" sz="115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هـلـلـویـاه</a:t>
            </a:r>
            <a:endParaRPr lang="en-US" sz="115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465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71120"/>
            <a:ext cx="12009119" cy="550343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115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  قـدوسـی  </a:t>
            </a:r>
            <a:endParaRPr lang="fa-IR" sz="115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115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  قـدوسـی</a:t>
            </a:r>
            <a:endParaRPr lang="en-US" sz="115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288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71120"/>
            <a:ext cx="12009119" cy="550343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115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  پـادشـاهـی  </a:t>
            </a:r>
            <a:endParaRPr lang="fa-IR" sz="115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115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  پـادشـاهـی</a:t>
            </a:r>
            <a:endParaRPr lang="en-US" sz="115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576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71120"/>
            <a:ext cx="12009119" cy="550343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115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دوستـت  دارم</a:t>
            </a:r>
            <a:endParaRPr lang="fa-IR" sz="115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11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دوستـت  دارم</a:t>
            </a:r>
          </a:p>
        </p:txBody>
      </p:sp>
      <p:sp>
        <p:nvSpPr>
          <p:cNvPr id="5" name="Rectangle 4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83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684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14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2019-08-28T16:44:48Z</dcterms:created>
  <dcterms:modified xsi:type="dcterms:W3CDTF">2019-11-05T20:23:14Z</dcterms:modified>
</cp:coreProperties>
</file>