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52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081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921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70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9516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812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2376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72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66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309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30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3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3CC7-53D0-478F-B44D-B278E548559E}" type="datetimeFigureOut">
              <a:rPr lang="de-DE" smtClean="0"/>
              <a:t>05.11.2019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096A8-4055-49C9-9FEF-72613A6FE5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96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33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88799" cy="641714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(قدوس قدوس قدوس) ۲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قدوس قدوس است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 تو خداوند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قدوس قدوس قدوس</a:t>
            </a:r>
            <a:endParaRPr lang="en-US" sz="6600" b="1" cap="none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0596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88799" cy="7709803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همراه با ملائک سراید جانم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قدوس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همراه با ملائک سرایم بهرت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قدوس قدوس</a:t>
            </a:r>
          </a:p>
          <a:p>
            <a:pPr algn="ctr" rtl="1">
              <a:lnSpc>
                <a:spcPct val="150000"/>
              </a:lnSpc>
            </a:pPr>
            <a:endParaRPr lang="en-US" sz="6600" b="1" cap="none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114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88799" cy="7709803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خدا پر ساز کلیسا را 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روغـنـت مسح کن جان ما را </a:t>
            </a: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روح خدا لمس کن قلب ما را 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 آتـشت  تـقـدیس کن جان ما را </a:t>
            </a:r>
          </a:p>
          <a:p>
            <a:pPr algn="ctr" rtl="1">
              <a:lnSpc>
                <a:spcPct val="150000"/>
              </a:lnSpc>
            </a:pPr>
            <a:endParaRPr lang="en-US" sz="6600" b="1" cap="none" dirty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537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01600"/>
            <a:ext cx="11988799" cy="553997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b="1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نزد  تخـتـت 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سرایم  بهـرت </a:t>
            </a:r>
            <a:endParaRPr lang="fa-IR" sz="7200" b="1" cap="none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 smtClean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 قـدوس</a:t>
            </a:r>
            <a:endParaRPr lang="fa-IR" sz="7200" b="1" cap="none" dirty="0" smtClean="0">
              <a:ln w="9525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588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412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2019-11-05T19:38:49Z</dcterms:created>
  <dcterms:modified xsi:type="dcterms:W3CDTF">2019-11-05T19:55:44Z</dcterms:modified>
</cp:coreProperties>
</file>