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6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17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1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05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76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81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51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11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96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9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98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11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8894-9A4C-4479-8161-B10A2A2DE554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9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0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243143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 بسرا</a:t>
            </a:r>
            <a:r>
              <a:rPr lang="en-GB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نامش  برافراز</a:t>
            </a:r>
            <a:endParaRPr lang="fa-IR" sz="8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471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30123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قادر متعال </a:t>
            </a:r>
            <a:r>
              <a:rPr lang="fa-IR" sz="4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کارهایش عظیم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لشکرها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کارهایش مهیب </a:t>
            </a:r>
          </a:p>
        </p:txBody>
      </p:sp>
    </p:spTree>
    <p:extLst>
      <p:ext uri="{BB962C8B-B14F-4D97-AF65-F5344CB8AC3E}">
        <p14:creationId xmlns:p14="http://schemas.microsoft.com/office/powerpoint/2010/main" val="344429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3139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خالق تازه ها </a:t>
            </a:r>
            <a:r>
              <a:rPr lang="fa-IR" sz="4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کارهایش عجیب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محو کهنه ها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بنای جدید</a:t>
            </a:r>
          </a:p>
        </p:txBody>
      </p:sp>
    </p:spTree>
    <p:extLst>
      <p:ext uri="{BB962C8B-B14F-4D97-AF65-F5344CB8AC3E}">
        <p14:creationId xmlns:p14="http://schemas.microsoft.com/office/powerpoint/2010/main" val="70152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30123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آتشیست فرو برنده</a:t>
            </a:r>
            <a:endParaRPr lang="fa-IR" sz="6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کلامش چون شمشیریست برنده</a:t>
            </a:r>
          </a:p>
        </p:txBody>
      </p:sp>
    </p:spTree>
    <p:extLst>
      <p:ext uri="{BB962C8B-B14F-4D97-AF65-F5344CB8AC3E}">
        <p14:creationId xmlns:p14="http://schemas.microsoft.com/office/powerpoint/2010/main" val="295723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30123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عظیم است 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عجیب است</a:t>
            </a:r>
            <a:endParaRPr lang="fa-IR" sz="6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مهیب است 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</a:t>
            </a: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قادر است</a:t>
            </a:r>
          </a:p>
        </p:txBody>
      </p:sp>
    </p:spTree>
    <p:extLst>
      <p:ext uri="{BB962C8B-B14F-4D97-AF65-F5344CB8AC3E}">
        <p14:creationId xmlns:p14="http://schemas.microsoft.com/office/powerpoint/2010/main" val="4025752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0"/>
            <a:ext cx="12029439" cy="243143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72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برخیز  بسرا</a:t>
            </a:r>
            <a:r>
              <a:rPr lang="en-GB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نامش  برافراز</a:t>
            </a:r>
            <a:endParaRPr lang="fa-IR" sz="8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348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92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2019-11-05T19:17:09Z</dcterms:created>
  <dcterms:modified xsi:type="dcterms:W3CDTF">2019-11-05T19:18:47Z</dcterms:modified>
</cp:coreProperties>
</file>