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57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17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20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01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81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73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22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94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74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00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64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9CFB-A0D6-4372-A01E-EE638BDB7A42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21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740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19279" cy="526297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2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8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محبوبم چه زیبا هستی</a:t>
            </a:r>
          </a:p>
          <a:p>
            <a:pPr algn="ctr" rtl="1">
              <a:lnSpc>
                <a:spcPct val="150000"/>
              </a:lnSpc>
            </a:pPr>
            <a:r>
              <a:rPr lang="fa-IR" sz="88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دلپسندی خداوندم</a:t>
            </a:r>
          </a:p>
        </p:txBody>
      </p:sp>
    </p:spTree>
    <p:extLst>
      <p:ext uri="{BB962C8B-B14F-4D97-AF65-F5344CB8AC3E}">
        <p14:creationId xmlns:p14="http://schemas.microsoft.com/office/powerpoint/2010/main" val="202341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19279" cy="612475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6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سـپـارم مـن بارهایـم</a:t>
            </a:r>
          </a:p>
          <a:p>
            <a:pPr algn="ctr" rtl="1"/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دسـتانی باز سویـت</a:t>
            </a:r>
          </a:p>
          <a:p>
            <a:pPr algn="ctr" rtl="1"/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شکرگـزار و شـادم چـون</a:t>
            </a:r>
          </a:p>
          <a:p>
            <a:pPr algn="ctr" rtl="1"/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مـنـجـیـم  هـسـتی</a:t>
            </a:r>
          </a:p>
        </p:txBody>
      </p:sp>
    </p:spTree>
    <p:extLst>
      <p:ext uri="{BB962C8B-B14F-4D97-AF65-F5344CB8AC3E}">
        <p14:creationId xmlns:p14="http://schemas.microsoft.com/office/powerpoint/2010/main" val="260819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19279" cy="612475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6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خواهم سـر فـرود ‏آرم</a:t>
            </a:r>
          </a:p>
          <a:p>
            <a:pPr algn="ctr" rtl="1"/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به زانـو درآیـم</a:t>
            </a:r>
          </a:p>
          <a:p>
            <a:pPr algn="ctr" rtl="1"/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قـدوسی تو عـظـیـمی</a:t>
            </a:r>
          </a:p>
          <a:p>
            <a:pPr algn="ctr" rtl="1"/>
            <a:endParaRPr lang="fa-IR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فـخـر مـن  هـسـتی</a:t>
            </a:r>
          </a:p>
        </p:txBody>
      </p:sp>
    </p:spTree>
    <p:extLst>
      <p:ext uri="{BB962C8B-B14F-4D97-AF65-F5344CB8AC3E}">
        <p14:creationId xmlns:p14="http://schemas.microsoft.com/office/powerpoint/2010/main" val="181464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620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2019-11-05T17:28:00Z</dcterms:created>
  <dcterms:modified xsi:type="dcterms:W3CDTF">2019-11-05T17:34:17Z</dcterms:modified>
</cp:coreProperties>
</file>