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84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82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95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05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993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2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84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11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64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82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1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36176-8967-4B0F-A5BF-D78C2D046ED8}" type="datetimeFigureOut">
              <a:rPr lang="en-GB" smtClean="0"/>
              <a:t>20/08/2018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13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8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0" y="81280"/>
            <a:ext cx="8889999" cy="58477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10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عـشق تـو نجاتـم  داد</a:t>
            </a:r>
            <a:endParaRPr lang="fa-IR" sz="12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مـحبـتت </a:t>
            </a:r>
          </a:p>
          <a:p>
            <a:pPr algn="r" rtl="1"/>
            <a:endParaRPr lang="fa-IR" sz="14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مـرا آزاد ساخـت</a:t>
            </a:r>
          </a:p>
          <a:p>
            <a:pPr algn="r" rtl="1"/>
            <a:endParaRPr lang="fa-IR" sz="14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حـال تـا ابـد 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آن تـو هـسـتم </a:t>
            </a:r>
            <a:endParaRPr lang="en-US" sz="6000" b="1" i="1" cap="none" spc="0" dirty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098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1641" y="170121"/>
            <a:ext cx="8866490" cy="57861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8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اگـر  روی کـوه هـایم 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یـا تـه دره هـایم </a:t>
            </a:r>
          </a:p>
          <a:p>
            <a:pPr algn="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 حـال  تـا  ابـد </a:t>
            </a:r>
          </a:p>
          <a:p>
            <a:pPr algn="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 آن  تـو  هـسـتم </a:t>
            </a:r>
          </a:p>
          <a:p>
            <a:pPr algn="r" rtl="1"/>
            <a:endParaRPr lang="en-US" sz="54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587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33107" y="127591"/>
            <a:ext cx="8878186" cy="52937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i="1" dirty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 حـال  تـا  ابـد </a:t>
            </a:r>
          </a:p>
          <a:p>
            <a:pPr algn="r" rtl="1"/>
            <a:endParaRPr lang="fa-IR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 حـال  تـا  ابـد</a:t>
            </a:r>
          </a:p>
          <a:p>
            <a:pPr algn="r" rtl="1"/>
            <a:endParaRPr lang="fa-IR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  عـیـسـی </a:t>
            </a:r>
          </a:p>
          <a:p>
            <a:pPr algn="r" rtl="1"/>
            <a:endParaRPr lang="fa-IR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 آن  تـو  هـسـتم </a:t>
            </a:r>
            <a:endParaRPr lang="en-US" sz="6000" b="1" i="1" cap="none" spc="0" dirty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206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2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8480" y="0"/>
            <a:ext cx="8778239" cy="54630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/>
            <a:endParaRPr lang="fa-IR" sz="32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/>
            <a:r>
              <a:rPr lang="fa-IR" sz="54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اگـه دل شـکسـته ام</a:t>
            </a:r>
          </a:p>
          <a:p>
            <a:pPr algn="r"/>
            <a:endParaRPr lang="fa-IR" sz="11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/>
            <a:r>
              <a:rPr lang="fa-IR" sz="58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یا صدات و نشنوم </a:t>
            </a:r>
          </a:p>
          <a:p>
            <a:pPr algn="r"/>
            <a:endParaRPr lang="fa-IR" sz="14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/>
            <a:endParaRPr lang="fa-IR" sz="9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/>
            <a:r>
              <a:rPr lang="fa-IR" sz="54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در تـو پایـدارم حتی</a:t>
            </a:r>
          </a:p>
          <a:p>
            <a:pPr algn="r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/>
            <a:endParaRPr lang="fa-IR" sz="9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/>
            <a:r>
              <a:rPr lang="fa-IR" sz="54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58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اگـه نـبینم تــو  را</a:t>
            </a:r>
            <a:r>
              <a:rPr lang="fa-IR" sz="54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en-US" sz="5400" b="1" i="1" cap="none" spc="0" dirty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02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0" y="111760"/>
            <a:ext cx="8859519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en-US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طوفان ها و سختی ها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کند  سَـد  راه  مرا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58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بـرافرازم  دسـتهـایم </a:t>
            </a:r>
          </a:p>
          <a:p>
            <a:pPr algn="r" rtl="1"/>
            <a:endParaRPr lang="fa-IR" sz="14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تـو  را  پـرسـتم</a:t>
            </a:r>
            <a:endParaRPr lang="en-US" sz="5800" b="1" i="1" cap="none" spc="0" dirty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605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37360" y="81280"/>
            <a:ext cx="8849359" cy="60324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6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بــه  یـادآورم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کـارهـایـت برایم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و حـیاتـت کـه  دادی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 بـهـر  مـن  </a:t>
            </a:r>
          </a:p>
          <a:p>
            <a:pPr algn="r" rtl="1"/>
            <a:endParaRPr lang="fa-IR" sz="58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725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27200" y="81280"/>
            <a:ext cx="8889999" cy="58477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10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عـشق تـو نجاتـم  داد</a:t>
            </a:r>
            <a:endParaRPr lang="fa-IR" sz="12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مـحبـتت </a:t>
            </a:r>
          </a:p>
          <a:p>
            <a:pPr algn="r" rtl="1"/>
            <a:endParaRPr lang="fa-IR" sz="14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مـرا آزاد ساخـت</a:t>
            </a:r>
          </a:p>
          <a:p>
            <a:pPr algn="r" rtl="1"/>
            <a:endParaRPr lang="fa-IR" sz="14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حـال تـا ابـد 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آن تـو هـسـتم </a:t>
            </a:r>
            <a:endParaRPr lang="en-US" sz="6000" b="1" i="1" cap="none" spc="0" dirty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670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1641" y="170121"/>
            <a:ext cx="8866490" cy="57861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8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اگـر  روی کـوه هـایم 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یـا تـه دره هـایم </a:t>
            </a:r>
          </a:p>
          <a:p>
            <a:pPr algn="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 حـال  تـا  ابـد </a:t>
            </a:r>
          </a:p>
          <a:p>
            <a:pPr algn="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از  آن  تـو  هـسـتم </a:t>
            </a:r>
          </a:p>
          <a:p>
            <a:pPr algn="r" rtl="1"/>
            <a:endParaRPr lang="en-US" sz="54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813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33107" y="31897"/>
            <a:ext cx="8846288" cy="58785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وقـتـی  پـر  از  امـیدم</a:t>
            </a:r>
          </a:p>
          <a:p>
            <a:pPr algn="r" rtl="1"/>
            <a:endParaRPr lang="fa-IR" sz="11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 و  خـورشــیـد </a:t>
            </a:r>
          </a:p>
          <a:p>
            <a:pPr algn="r" rtl="1"/>
            <a:endParaRPr lang="fa-IR" sz="11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در  آسـمان  است</a:t>
            </a:r>
          </a:p>
          <a:p>
            <a:pPr algn="r" rtl="1"/>
            <a:endParaRPr lang="fa-IR" sz="11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وقتی  دسـت  تـو  پـدر </a:t>
            </a:r>
          </a:p>
          <a:p>
            <a:pPr algn="r" rtl="1"/>
            <a:endParaRPr lang="fa-IR" sz="1100" b="1" i="1" dirty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0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بـا  مـن  اسـت </a:t>
            </a:r>
            <a:endParaRPr lang="en-US" sz="6000" b="1" i="1" cap="none" spc="0" dirty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845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33107" y="85059"/>
            <a:ext cx="88356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33107" y="85059"/>
            <a:ext cx="883565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fa-IR" sz="3200" b="1" i="1" dirty="0" smtClean="0">
              <a:ln>
                <a:solidFill>
                  <a:schemeClr val="bg2"/>
                </a:solidFill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i="1" dirty="0" smtClean="0">
              <a:ln>
                <a:solidFill>
                  <a:schemeClr val="bg2"/>
                </a:solidFill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>
                  <a:solidFill>
                    <a:schemeClr val="bg2"/>
                  </a:solidFill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می مـانم  مـشـتـاق  تـو</a:t>
            </a:r>
          </a:p>
          <a:p>
            <a:pPr algn="r" rtl="1"/>
            <a:endParaRPr lang="fa-IR" sz="1400" b="1" i="1" dirty="0" smtClean="0">
              <a:ln>
                <a:solidFill>
                  <a:schemeClr val="bg2"/>
                </a:solidFill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600" b="1" i="1" dirty="0" smtClean="0">
                <a:ln>
                  <a:solidFill>
                    <a:schemeClr val="bg2"/>
                  </a:solidFill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می مانم در نزد  تو</a:t>
            </a:r>
          </a:p>
          <a:p>
            <a:pPr algn="r" rtl="1"/>
            <a:endParaRPr lang="fa-IR" sz="1400" b="1" i="1" dirty="0" smtClean="0">
              <a:ln>
                <a:solidFill>
                  <a:schemeClr val="bg2"/>
                </a:solidFill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>
                  <a:solidFill>
                    <a:schemeClr val="bg2"/>
                  </a:solidFill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دسـتـهـایم  بـرافـرازم</a:t>
            </a:r>
          </a:p>
          <a:p>
            <a:pPr algn="r" rtl="1"/>
            <a:endParaRPr lang="fa-IR" sz="1400" b="1" i="1" dirty="0" smtClean="0">
              <a:ln>
                <a:solidFill>
                  <a:schemeClr val="bg2"/>
                </a:solidFill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>
                  <a:solidFill>
                    <a:schemeClr val="bg2"/>
                  </a:solidFill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تـو  را  پـرسـتم</a:t>
            </a:r>
            <a:endParaRPr lang="fa-IR" sz="5800" b="1" i="1" dirty="0">
              <a:ln>
                <a:solidFill>
                  <a:schemeClr val="bg2"/>
                </a:solidFill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157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37360" y="81280"/>
            <a:ext cx="8849359" cy="60324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600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i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بــه  یـادآورم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کـارهـایـت برایم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و حـیاتـت کـه  دادی</a:t>
            </a:r>
          </a:p>
          <a:p>
            <a:pPr algn="r" rtl="1"/>
            <a:endParaRPr lang="fa-IR" sz="14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5800" b="1" i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XB Zar" panose="02000506090000020003" pitchFamily="2" charset="-78"/>
                <a:cs typeface="XB Zar" panose="02000506090000020003" pitchFamily="2" charset="-78"/>
              </a:rPr>
              <a:t>   بـهـر  مـن  </a:t>
            </a:r>
          </a:p>
          <a:p>
            <a:pPr algn="r" rtl="1"/>
            <a:endParaRPr lang="fa-IR" sz="5800" b="1" i="1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513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205</Words>
  <Application>Microsoft Office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7</cp:revision>
  <dcterms:created xsi:type="dcterms:W3CDTF">2018-08-20T11:34:49Z</dcterms:created>
  <dcterms:modified xsi:type="dcterms:W3CDTF">2018-08-20T12:42:15Z</dcterms:modified>
</cp:coreProperties>
</file>