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6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49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89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03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95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98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05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8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0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2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83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10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17F9-3AD6-4E33-B610-41D6245533DB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DAA94-68BC-4BA3-9CAC-45F9C7ED1E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48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5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9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04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دسـتـهـا  را  بـرافـرازیـد </a:t>
            </a:r>
          </a:p>
          <a:p>
            <a:pPr algn="ctr" rtl="1"/>
            <a:r>
              <a:rPr lang="ar-SA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en-GB" sz="6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en-GB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شادى كنيد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</a:t>
            </a:r>
            <a:r>
              <a:rPr lang="ar-SA" sz="7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حمدش گوئيم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409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04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 بـربـط  و  عـود  و  سـاز </a:t>
            </a:r>
          </a:p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 رقـص و  آواز سـویـش  آیـیم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157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4163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خـوانـیـم خـدای قـدوس</a:t>
            </a:r>
          </a:p>
          <a:p>
            <a:pPr algn="ctr" rtl="1"/>
            <a:r>
              <a:rPr lang="fa-IR" sz="4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قـدرت  از  آنِ  اوست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934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04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خـوانـیـم  شـکـر هـلـلـویـاه</a:t>
            </a:r>
          </a:p>
          <a:p>
            <a:pPr algn="ctr" rtl="1"/>
            <a:r>
              <a:rPr lang="fa-IR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جـلـال  بـر  نـام   او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748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04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نـامـش  را  بـسـتـایـیم </a:t>
            </a:r>
          </a:p>
          <a:p>
            <a:pPr algn="ctr" rtl="1"/>
            <a:r>
              <a:rPr lang="ar-SA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en-GB" sz="4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قـوت  روح  را  بـطـلـبـیم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79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04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بـهر  رحـمت و فـیضـش </a:t>
            </a:r>
          </a:p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 مـشیر  را  شکر گـوییم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15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4163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خـوانـیـم خـدای قـدوس</a:t>
            </a:r>
          </a:p>
          <a:p>
            <a:pPr algn="ctr" rtl="1"/>
            <a:r>
              <a:rPr lang="fa-IR" sz="4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قـدرت  از  آنِ  اوست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824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0469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خـوانـیـم  شـکـر هـلـلـویـاه</a:t>
            </a:r>
          </a:p>
          <a:p>
            <a:pPr algn="ctr" rtl="1"/>
            <a:r>
              <a:rPr lang="fa-IR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7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جـلـال  بـر  نـام   او</a:t>
            </a:r>
            <a:endParaRPr lang="en-GB" sz="72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98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73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2019-09-22T17:43:50Z</dcterms:created>
  <dcterms:modified xsi:type="dcterms:W3CDTF">2019-10-24T11:46:11Z</dcterms:modified>
</cp:coreProperties>
</file>