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3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46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27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8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91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85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21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2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14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70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98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30371-0C54-456D-BE7C-8A978FBE529E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29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چشمانم را بگشا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این را نیک بینم </a:t>
            </a:r>
          </a:p>
          <a:p>
            <a:pPr algn="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که تو هستی با من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70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چشمانم را بگشا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این را نیک بینم </a:t>
            </a:r>
          </a:p>
          <a:p>
            <a:pPr algn="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که  ساکنی  در  من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574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 ای جان پناه من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هـسـتی ام تویی</a:t>
            </a:r>
          </a:p>
          <a:p>
            <a:pPr algn="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بـه  حـضورت  آیـم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731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 ای  حافظ  جانم 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قـوتـم  تـویـی </a:t>
            </a:r>
          </a:p>
          <a:p>
            <a:pPr algn="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وقـتی  نـامت  را  خوانم 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9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43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938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دسـتانم  را  نزدت  برافرازم </a:t>
            </a:r>
          </a:p>
          <a:p>
            <a:pPr algn="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حضـور  تـو  </a:t>
            </a:r>
            <a:r>
              <a:rPr lang="fa-IR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</a:t>
            </a: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مـن</a:t>
            </a:r>
          </a:p>
          <a:p>
            <a:pPr algn="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پـیـروزی  مـی یـابـم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121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938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endParaRPr lang="fa-IR" sz="32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دسـتانم  را  نزدت  برافرازم </a:t>
            </a:r>
          </a:p>
          <a:p>
            <a:pPr algn="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حضـور  تـو  </a:t>
            </a:r>
            <a:r>
              <a:rPr lang="fa-IR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</a:t>
            </a: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مـن</a:t>
            </a:r>
          </a:p>
          <a:p>
            <a:pPr algn="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قـوتـی  نـو  یـابـم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93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چشمانم را بگشا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این را نیک بینم </a:t>
            </a:r>
          </a:p>
          <a:p>
            <a:pPr algn="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که تو هستی با من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174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چشمانم را بگشا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این را نیک بینم </a:t>
            </a:r>
          </a:p>
          <a:p>
            <a:pPr algn="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که  ساکنی  در  من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344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 ای جان پناه من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هـسـتی ام تویی</a:t>
            </a:r>
          </a:p>
          <a:p>
            <a:pPr algn="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بـه  حـضورت  آیـم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81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 ای  حافظ  جانم 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قـوتـم  تـویـی </a:t>
            </a:r>
          </a:p>
          <a:p>
            <a:pPr algn="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وقـتی  نـامت  را  خوانم 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72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ایمان دارم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تو زنده هستی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بهرم  مـیجنگی </a:t>
            </a: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پیروزی ام  بـخـشی</a:t>
            </a:r>
          </a:p>
          <a:p>
            <a:pPr algn="r" rtl="1">
              <a:lnSpc>
                <a:spcPct val="150000"/>
              </a:lnSpc>
            </a:pP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621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81280"/>
            <a:ext cx="11948159" cy="69711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8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ایمان دارم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تو با من هستی</a:t>
            </a:r>
          </a:p>
          <a:p>
            <a:pPr algn="r" rtl="1">
              <a:lnSpc>
                <a:spcPct val="150000"/>
              </a:lnSpc>
            </a:pP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وقـتی  ضعـیفـم </a:t>
            </a:r>
          </a:p>
          <a:p>
            <a:pPr algn="r" rtl="1">
              <a:lnSpc>
                <a:spcPct val="150000"/>
              </a:lnSpc>
            </a:pP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قـوتـم  مـی بـخـشی</a:t>
            </a:r>
            <a:endParaRPr lang="fa-IR" sz="7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75000"/>
                    <a:lumOff val="2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6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191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2019-08-29T22:49:41Z</dcterms:created>
  <dcterms:modified xsi:type="dcterms:W3CDTF">2019-10-24T11:36:37Z</dcterms:modified>
</cp:coreProperties>
</file>