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19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794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69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192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3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57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50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23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40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95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044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74530-8773-447B-B36E-46ACE293FAA7}" type="datetimeFigureOut">
              <a:rPr lang="de-DE" smtClean="0"/>
              <a:t>24.10.2019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60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22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42240"/>
            <a:ext cx="11968479" cy="495520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توست زندگیم </a:t>
            </a:r>
            <a:endParaRPr lang="en-GB" sz="6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1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توست قدرت من</a:t>
            </a:r>
            <a:endParaRPr lang="en-GB" sz="6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توست امید من در توست عیسی</a:t>
            </a:r>
            <a:endParaRPr lang="en-GB" sz="6600" b="1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2000" b="1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4800" b="1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en-US" sz="4800" b="1" cap="none" spc="0" dirty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493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42240"/>
            <a:ext cx="11968479" cy="523220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تمام وجودم شکرت کنم</a:t>
            </a:r>
            <a:endParaRPr lang="en-GB" sz="6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en-GB" sz="1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تمامی قلبم حمدت گویم</a:t>
            </a:r>
            <a:endParaRPr lang="en-GB" sz="6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600" b="1" cap="none" spc="0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جان و دلم قوت و روحم</a:t>
            </a:r>
            <a:endParaRPr lang="en-GB" sz="6600" b="1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600" b="1" dirty="0" smtClean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39700">
                    <a:schemeClr val="tx2">
                      <a:lumMod val="40000"/>
                      <a:lumOff val="6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تمامی امیدم بر توست</a:t>
            </a:r>
            <a:endParaRPr lang="en-US" sz="6600" b="1" cap="none" spc="0" dirty="0">
              <a:ln w="9525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39700">
                  <a:schemeClr val="tx2">
                    <a:lumMod val="40000"/>
                    <a:lumOff val="6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143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25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2019-10-24T11:30:43Z</dcterms:created>
  <dcterms:modified xsi:type="dcterms:W3CDTF">2019-10-24T11:30:58Z</dcterms:modified>
</cp:coreProperties>
</file>