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34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25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89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270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24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15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86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78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59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304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68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0311-3A79-43DF-88B4-AEB5D925A1F6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065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03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21920"/>
            <a:ext cx="11968479" cy="590931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سرمای پاییز زندگی</a:t>
            </a:r>
          </a:p>
          <a:p>
            <a:pPr algn="ctr" rtl="1"/>
            <a:r>
              <a:rPr lang="fa-IR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عیسی تنها امیدم تویی</a:t>
            </a:r>
          </a:p>
          <a:p>
            <a:pPr algn="ctr" rtl="1"/>
            <a:endParaRPr lang="fa-IR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برگ های پاییزیم چون ریزد</a:t>
            </a:r>
          </a:p>
          <a:p>
            <a:pPr algn="ctr" rtl="1"/>
            <a:endParaRPr lang="fa-IR" b="1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دانم کلامت می ماند باقی</a:t>
            </a:r>
            <a:endParaRPr lang="en-US" sz="72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798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21920"/>
            <a:ext cx="11968479" cy="602472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600" b="1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7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طراوت و شادی </a:t>
            </a:r>
            <a:r>
              <a:rPr lang="fa-IR" sz="48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57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7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بهارم فقط تویی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شکوفا کن محبت در قلبم</a:t>
            </a:r>
            <a:r>
              <a:rPr lang="en-GB" sz="60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آبادی</a:t>
            </a:r>
            <a:endParaRPr lang="en-GB" sz="6000" b="1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هر فصل زندگی تو با منی</a:t>
            </a:r>
            <a:endParaRPr lang="en-US" sz="60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832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21920"/>
            <a:ext cx="11968479" cy="590931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زمستان تنگی و جفا</a:t>
            </a:r>
          </a:p>
          <a:p>
            <a:pPr algn="ctr" rtl="1"/>
            <a:r>
              <a:rPr lang="fa-IR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شنوم صدای بهارم  را</a:t>
            </a:r>
          </a:p>
          <a:p>
            <a:pPr algn="ctr" rtl="1"/>
            <a:endParaRPr lang="fa-IR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دانم دردهای زمان حاضر</a:t>
            </a:r>
          </a:p>
          <a:p>
            <a:pPr algn="ctr" rtl="1"/>
            <a:endParaRPr lang="fa-IR" b="1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هیچ است در قیاس ظهور جلال</a:t>
            </a:r>
            <a:endParaRPr lang="en-US" sz="72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671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21920"/>
            <a:ext cx="11968479" cy="602472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600" b="1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7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طراوت و شادی </a:t>
            </a:r>
            <a:r>
              <a:rPr lang="fa-IR" sz="48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57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7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بهارم فقط تویی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شکوفا کن محبت در قلبم</a:t>
            </a:r>
            <a:r>
              <a:rPr lang="en-GB" sz="60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آبادی</a:t>
            </a:r>
            <a:endParaRPr lang="en-GB" sz="6000" b="1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هر فصل زندگی تو با منی</a:t>
            </a:r>
            <a:endParaRPr lang="en-US" sz="60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7434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21920"/>
            <a:ext cx="11968479" cy="590931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گرمای سوزان تابستان</a:t>
            </a:r>
          </a:p>
          <a:p>
            <a:pPr algn="ctr" rtl="1"/>
            <a:r>
              <a:rPr lang="fa-IR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باران رحمتت را بباران</a:t>
            </a:r>
          </a:p>
          <a:p>
            <a:pPr algn="ctr" rtl="1"/>
            <a:endParaRPr lang="fa-IR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خشکسالی درد و هر تنگی</a:t>
            </a:r>
          </a:p>
          <a:p>
            <a:pPr algn="ctr" rtl="1"/>
            <a:endParaRPr lang="fa-IR" b="1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پرستم نامت سرودخوانان</a:t>
            </a:r>
            <a:endParaRPr lang="en-US" sz="72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2287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21920"/>
            <a:ext cx="11968479" cy="602472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600" b="1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7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طراوت و شادی </a:t>
            </a:r>
            <a:r>
              <a:rPr lang="fa-IR" sz="48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57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7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بهارم فقط تویی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شکوفا کن محبت در قلبم</a:t>
            </a:r>
            <a:r>
              <a:rPr lang="en-GB" sz="60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آبادی</a:t>
            </a:r>
            <a:endParaRPr lang="en-GB" sz="6000" b="1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هر فصل زندگی تو با منی</a:t>
            </a:r>
            <a:endParaRPr lang="en-US" sz="60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bg2">
                    <a:lumMod val="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2576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694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2019-10-23T19:00:32Z</dcterms:created>
  <dcterms:modified xsi:type="dcterms:W3CDTF">2019-10-23T19:01:19Z</dcterms:modified>
</cp:coreProperties>
</file>