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243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500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15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8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63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6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0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87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9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26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15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62F2F-3D0B-4C3B-9DA1-44AF9EA9E045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0EA18-65B4-4ED7-AC2C-73ACE2ACA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20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09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8400" y="640080"/>
            <a:ext cx="9865360" cy="5201920"/>
          </a:xfrm>
        </p:spPr>
        <p:txBody>
          <a:bodyPr anchor="ctr">
            <a:noAutofit/>
          </a:bodyPr>
          <a:lstStyle/>
          <a:p>
            <a:pPr rtl="1">
              <a:lnSpc>
                <a:spcPct val="150000"/>
              </a:lnSpc>
            </a:pPr>
            <a:r>
              <a:rPr lang="fa-IR" sz="54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XB Zar" panose="02000506090000020003" pitchFamily="2" charset="-78"/>
                <a:cs typeface="XB Zar" panose="02000506090000020003" pitchFamily="2" charset="-78"/>
              </a:rPr>
              <a:t>در نام عیسی قدرتیست بی همتا </a:t>
            </a:r>
            <a:r>
              <a:rPr lang="fa-IR" sz="36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XB Zar" panose="02000506090000020003" pitchFamily="2" charset="-78"/>
                <a:cs typeface="XB Zar" panose="02000506090000020003" pitchFamily="2" charset="-78"/>
              </a:rPr>
              <a:t>(۳) </a:t>
            </a:r>
          </a:p>
          <a:p>
            <a:pPr rtl="1">
              <a:lnSpc>
                <a:spcPct val="150000"/>
              </a:lnSpc>
            </a:pPr>
            <a:endParaRPr lang="fa-IR" sz="4000" b="1" i="1" dirty="0">
              <a:ln>
                <a:solidFill>
                  <a:schemeClr val="tx2">
                    <a:lumMod val="75000"/>
                  </a:schemeClr>
                </a:solidFill>
              </a:ln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rtl="1">
              <a:lnSpc>
                <a:spcPct val="150000"/>
              </a:lnSpc>
            </a:pPr>
            <a:r>
              <a:rPr lang="fa-IR" sz="54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XB Zar" panose="02000506090000020003" pitchFamily="2" charset="-78"/>
                <a:cs typeface="XB Zar" panose="02000506090000020003" pitchFamily="2" charset="-78"/>
              </a:rPr>
              <a:t>هر زنجیری  </a:t>
            </a:r>
            <a:r>
              <a:rPr lang="fa-IR" sz="54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XB Zar" panose="02000506090000020003" pitchFamily="2" charset="-78"/>
                <a:cs typeface="XB Zar" panose="02000506090000020003" pitchFamily="2" charset="-78"/>
              </a:rPr>
              <a:t>در </a:t>
            </a:r>
            <a:r>
              <a:rPr lang="fa-IR" sz="54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XB Zar" panose="02000506090000020003" pitchFamily="2" charset="-78"/>
                <a:cs typeface="XB Zar" panose="02000506090000020003" pitchFamily="2" charset="-78"/>
              </a:rPr>
              <a:t>نام  </a:t>
            </a:r>
            <a:r>
              <a:rPr lang="fa-IR" sz="54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XB Zar" panose="02000506090000020003" pitchFamily="2" charset="-78"/>
                <a:cs typeface="XB Zar" panose="02000506090000020003" pitchFamily="2" charset="-78"/>
              </a:rPr>
              <a:t>او  </a:t>
            </a:r>
            <a:r>
              <a:rPr lang="fa-IR" sz="54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XB Zar" panose="02000506090000020003" pitchFamily="2" charset="-78"/>
                <a:cs typeface="XB Zar" panose="02000506090000020003" pitchFamily="2" charset="-78"/>
              </a:rPr>
              <a:t>پاره  شود </a:t>
            </a:r>
            <a:r>
              <a:rPr lang="fa-IR" sz="36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latin typeface="XB Zar" panose="02000506090000020003" pitchFamily="2" charset="-78"/>
                <a:cs typeface="XB Zar" panose="02000506090000020003" pitchFamily="2" charset="-78"/>
              </a:rPr>
              <a:t>(۲) </a:t>
            </a:r>
            <a:endParaRPr lang="en-GB" sz="4000" b="1" i="1" dirty="0">
              <a:ln>
                <a:solidFill>
                  <a:schemeClr val="tx2">
                    <a:lumMod val="75000"/>
                  </a:schemeClr>
                </a:solidFill>
              </a:ln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6514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827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2018-08-07T19:18:28Z</dcterms:created>
  <dcterms:modified xsi:type="dcterms:W3CDTF">2019-10-23T18:46:00Z</dcterms:modified>
</cp:coreProperties>
</file>