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74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64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941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94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40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16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1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92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402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12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7000"/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BDC9E-9241-4CE5-B2D8-3044F49DA88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15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776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720" y="91440"/>
            <a:ext cx="11897359" cy="572464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( </a:t>
            </a: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پـیـروزی حـاضـر کـردی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بـهـر  مـؤمـنـیـن ) ۲</a:t>
            </a:r>
          </a:p>
          <a:p>
            <a:pPr algn="r" rtl="1"/>
            <a:r>
              <a:rPr lang="fa-IR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 ای مــسـیــح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تـو دارم یـقـیـن ) ۲</a:t>
            </a:r>
            <a:endParaRPr lang="fa-IR" sz="63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586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6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720" y="91440"/>
            <a:ext cx="11897359" cy="572464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در موکب ظفر مسیح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پیش رویم با قوت خدا</a:t>
            </a:r>
          </a:p>
          <a:p>
            <a:pPr algn="r" rtl="1"/>
            <a:r>
              <a:rPr lang="fa-IR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عطر معرفتش افشانیم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بین انسان های بینوا</a:t>
            </a:r>
            <a:endParaRPr lang="en-US" sz="66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343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720" y="91440"/>
            <a:ext cx="11897359" cy="572464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مسیح قوت ما زِ توست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شهادت و با خون توست</a:t>
            </a:r>
          </a:p>
          <a:p>
            <a:pPr algn="r" rtl="1"/>
            <a:r>
              <a:rPr lang="fa-IR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به ما قدرت بخشیده ای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 شیطان تسلط داده ای</a:t>
            </a:r>
            <a:endParaRPr lang="en-US" sz="63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00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720" y="91440"/>
            <a:ext cx="11897359" cy="572464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( </a:t>
            </a: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پـیـروزی حـاضـر کـردی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بـهـر  مـؤمـنـیـن ) ۲</a:t>
            </a:r>
          </a:p>
          <a:p>
            <a:pPr algn="r" rtl="1"/>
            <a:r>
              <a:rPr lang="fa-IR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 ای مــسـیــح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تـو دارم یـقـیـن ) ۲</a:t>
            </a:r>
            <a:endParaRPr lang="fa-IR" sz="63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7416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720" y="91440"/>
            <a:ext cx="11897359" cy="572464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سراییم سرود پیروزی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با شادی در حضور خدا</a:t>
            </a:r>
          </a:p>
          <a:p>
            <a:pPr algn="r" rtl="1"/>
            <a:r>
              <a:rPr lang="fa-IR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با ایمان بر دنیا پیروزیم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تا رویم نزد منجی ما</a:t>
            </a:r>
            <a:endParaRPr lang="en-US" sz="66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372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720" y="91440"/>
            <a:ext cx="11897359" cy="572464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مسیح قوت ما زِ توست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شهادت و با خون توست</a:t>
            </a:r>
          </a:p>
          <a:p>
            <a:pPr algn="r" rtl="1"/>
            <a:r>
              <a:rPr lang="fa-IR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به ما قدرت بخشیده ای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 شیطان تسلط داده ای</a:t>
            </a:r>
            <a:endParaRPr lang="en-US" sz="63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672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720" y="91440"/>
            <a:ext cx="11897359" cy="572464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( </a:t>
            </a: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پـیـروزی حـاضـر کـردی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بـهـر  مـؤمـنـیـن ) ۲</a:t>
            </a:r>
          </a:p>
          <a:p>
            <a:pPr algn="r" rtl="1"/>
            <a:r>
              <a:rPr lang="fa-IR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 ای مــسـیــح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تـو دارم یـقـیـن ) ۲</a:t>
            </a:r>
            <a:endParaRPr lang="fa-IR" sz="63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4072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720" y="91440"/>
            <a:ext cx="11897359" cy="572464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قلعه ی شیطان فرو ریزد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چون آواز شادمانی خیزد</a:t>
            </a:r>
          </a:p>
          <a:p>
            <a:pPr algn="r" rtl="1"/>
            <a:r>
              <a:rPr lang="fa-IR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نه به قوت و نه به قدرت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بلکه با روح او به جرأت</a:t>
            </a:r>
            <a:endParaRPr lang="en-US" sz="66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8034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720" y="91440"/>
            <a:ext cx="11897359" cy="572464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مسیح قوت ما زِ توست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شهادت و با خون توست</a:t>
            </a:r>
          </a:p>
          <a:p>
            <a:pPr algn="r" rtl="1"/>
            <a:r>
              <a:rPr lang="fa-IR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به ما قدرت بخشیده ای</a:t>
            </a:r>
          </a:p>
          <a:p>
            <a:pPr algn="r" rtl="1"/>
            <a:endParaRPr lang="fa-IR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3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 شیطان تسلط داده ای</a:t>
            </a:r>
            <a:endParaRPr lang="en-US" sz="63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2136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221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2019-10-23T18:01:07Z</dcterms:created>
  <dcterms:modified xsi:type="dcterms:W3CDTF">2019-10-23T18:05:37Z</dcterms:modified>
</cp:coreProperties>
</file>