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29.08.2019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9053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29.08.2019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7434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29.08.2019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381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29.08.2019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5632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29.08.2019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2406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29.08.2019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0409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29.08.2019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4485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29.08.2019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642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29.08.2019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772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29.08.2019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26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609F1-50BB-4471-8442-0C3A5D3065DC}" type="datetimeFigureOut">
              <a:rPr lang="de-DE" smtClean="0"/>
              <a:t>29.08.2019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3221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609F1-50BB-4471-8442-0C3A5D3065DC}" type="datetimeFigureOut">
              <a:rPr lang="de-DE" smtClean="0"/>
              <a:t>29.08.2019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92055-86BC-457C-BFAA-C7AAACFAD72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980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640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411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111760"/>
            <a:ext cx="12039599" cy="47397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00" b="1" cap="none" spc="0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00" b="1" cap="none" spc="0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7200" b="1" cap="none" spc="0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حضورت </a:t>
            </a:r>
            <a:r>
              <a:rPr lang="fa-IR" sz="4400" b="1" cap="none" spc="0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</a:t>
            </a:r>
            <a:r>
              <a:rPr lang="fa-IR" sz="6600" b="1" cap="none" spc="0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200" b="1" cap="none" spc="0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آتش روحت</a:t>
            </a:r>
          </a:p>
          <a:p>
            <a:pPr algn="ctr" rtl="1">
              <a:lnSpc>
                <a:spcPct val="200000"/>
              </a:lnSpc>
            </a:pPr>
            <a:r>
              <a:rPr lang="fa-IR" sz="7200" b="1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پرستیم </a:t>
            </a:r>
            <a:r>
              <a:rPr lang="fa-IR" sz="4400" b="1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</a:t>
            </a:r>
            <a:r>
              <a:rPr lang="fa-IR" sz="6600" b="1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200" b="1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پرستیم  تو  را </a:t>
            </a:r>
          </a:p>
          <a:p>
            <a:pPr algn="ctr" rtl="1"/>
            <a:endParaRPr lang="fa-IR" sz="1200" b="1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859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111760"/>
            <a:ext cx="12039599" cy="47397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00" b="1" cap="none" spc="0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00" b="1" cap="none" spc="0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7200" b="1" cap="none" spc="0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نور  رویت </a:t>
            </a:r>
            <a:r>
              <a:rPr lang="fa-IR" sz="4800" b="1" cap="none" spc="0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</a:t>
            </a:r>
            <a:r>
              <a:rPr lang="fa-IR" sz="7200" b="1" cap="none" spc="0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مسح حضورت</a:t>
            </a:r>
          </a:p>
          <a:p>
            <a:pPr algn="ctr" rtl="1">
              <a:lnSpc>
                <a:spcPct val="200000"/>
              </a:lnSpc>
            </a:pPr>
            <a:r>
              <a:rPr lang="fa-IR" sz="7200" b="1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می سراییم </a:t>
            </a:r>
            <a:r>
              <a:rPr lang="fa-IR" sz="4800" b="1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</a:t>
            </a:r>
            <a:r>
              <a:rPr lang="fa-IR" sz="7200" b="1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نام  قدوست  را </a:t>
            </a:r>
          </a:p>
          <a:p>
            <a:pPr algn="ctr" rtl="1"/>
            <a:endParaRPr lang="fa-IR" sz="1200" b="1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510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111760"/>
            <a:ext cx="12039599" cy="52322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00" b="1" cap="none" spc="0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00" b="1" cap="none" spc="0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8000" b="1" cap="none" spc="0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 پر جلال و تو  پادشاهی </a:t>
            </a:r>
          </a:p>
          <a:p>
            <a:pPr algn="ctr" rtl="1">
              <a:lnSpc>
                <a:spcPct val="200000"/>
              </a:lnSpc>
            </a:pPr>
            <a:r>
              <a:rPr lang="fa-IR" sz="8000" b="1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خداوند قدوس</a:t>
            </a:r>
          </a:p>
          <a:p>
            <a:pPr algn="ctr" rtl="1"/>
            <a:endParaRPr lang="fa-IR" sz="1200" b="1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89656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111760"/>
            <a:ext cx="12039599" cy="52322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00" b="1" cap="none" spc="0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00" b="1" cap="none" spc="0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8000" b="1" cap="none" spc="0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 مالک پرستش هایی </a:t>
            </a:r>
          </a:p>
          <a:p>
            <a:pPr algn="ctr" rtl="1">
              <a:lnSpc>
                <a:spcPct val="200000"/>
              </a:lnSpc>
            </a:pPr>
            <a:r>
              <a:rPr lang="fa-IR" sz="8000" b="1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ملکوت </a:t>
            </a:r>
            <a:r>
              <a:rPr lang="fa-IR" sz="4800" b="1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</a:t>
            </a:r>
            <a:r>
              <a:rPr lang="fa-IR" sz="8000" b="1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تا ابد از آن توست </a:t>
            </a:r>
          </a:p>
          <a:p>
            <a:pPr algn="ctr" rtl="1"/>
            <a:endParaRPr lang="fa-IR" sz="1200" b="1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9532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111760"/>
            <a:ext cx="12039599" cy="47397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00" b="1" cap="none" spc="0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00" b="1" cap="none" spc="0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7200" b="1" cap="none" spc="0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آرامی نهر حضورت </a:t>
            </a:r>
          </a:p>
          <a:p>
            <a:pPr algn="ctr" rtl="1">
              <a:lnSpc>
                <a:spcPct val="200000"/>
              </a:lnSpc>
            </a:pPr>
            <a:r>
              <a:rPr lang="fa-IR" sz="7200" b="1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 قدسهایت </a:t>
            </a:r>
            <a:r>
              <a:rPr lang="fa-IR" sz="4400" b="1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</a:t>
            </a:r>
            <a:r>
              <a:rPr lang="fa-IR" sz="7200" b="1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r>
              <a:rPr lang="fa-IR" sz="7000" b="1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 قدسهایت آییم</a:t>
            </a:r>
          </a:p>
          <a:p>
            <a:pPr algn="ctr" rtl="1"/>
            <a:endParaRPr lang="fa-IR" sz="1200" b="1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7759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111760"/>
            <a:ext cx="12039599" cy="47397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00" b="1" cap="none" spc="0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00" b="1" cap="none" spc="0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7200" b="1" cap="none" spc="0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</a:t>
            </a:r>
            <a:r>
              <a:rPr lang="fa-IR" sz="7200" b="1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قدرت نام عظیمت </a:t>
            </a:r>
          </a:p>
          <a:p>
            <a:pPr algn="ctr" rtl="1">
              <a:lnSpc>
                <a:spcPct val="200000"/>
              </a:lnSpc>
            </a:pPr>
            <a:r>
              <a:rPr lang="fa-IR" sz="7200" b="1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حمد تو را </a:t>
            </a:r>
            <a:r>
              <a:rPr lang="fa-IR" sz="4800" b="1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،</a:t>
            </a:r>
            <a:r>
              <a:rPr lang="fa-IR" sz="7200" b="1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از جان و دل خوانیم</a:t>
            </a:r>
            <a:endParaRPr lang="fa-IR" sz="7000" b="1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200" b="1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134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111760"/>
            <a:ext cx="12039599" cy="52322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00" b="1" cap="none" spc="0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00" b="1" cap="none" spc="0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8000" b="1" cap="none" spc="0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 پر جلال و تو  زیبایی </a:t>
            </a:r>
          </a:p>
          <a:p>
            <a:pPr algn="ctr" rtl="1">
              <a:lnSpc>
                <a:spcPct val="200000"/>
              </a:lnSpc>
            </a:pPr>
            <a:r>
              <a:rPr lang="fa-IR" sz="8000" b="1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خداوند قدوس</a:t>
            </a:r>
          </a:p>
          <a:p>
            <a:pPr algn="ctr" rtl="1"/>
            <a:endParaRPr lang="fa-IR" sz="1200" b="1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541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120" y="111760"/>
            <a:ext cx="12039599" cy="523220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100" b="1" cap="none" spc="0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endParaRPr lang="fa-IR" sz="100" b="1" cap="none" spc="0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>
              <a:lnSpc>
                <a:spcPct val="200000"/>
              </a:lnSpc>
            </a:pPr>
            <a:r>
              <a:rPr lang="fa-IR" sz="8000" b="1" cap="none" spc="0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 لایق ستایش هایی </a:t>
            </a:r>
          </a:p>
          <a:p>
            <a:pPr algn="ctr" rtl="1">
              <a:lnSpc>
                <a:spcPct val="200000"/>
              </a:lnSpc>
            </a:pPr>
            <a:r>
              <a:rPr lang="fa-IR" sz="8000" b="1" dirty="0" smtClean="0">
                <a:ln w="9525">
                  <a:solidFill>
                    <a:schemeClr val="accent3">
                      <a:lumMod val="60000"/>
                      <a:lumOff val="40000"/>
                    </a:schemeClr>
                  </a:solidFill>
                  <a:prstDash val="solid"/>
                </a:ln>
                <a:effectLst>
                  <a:glow rad="139700">
                    <a:schemeClr val="bg2">
                      <a:lumMod val="90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حرمت و جلال از آن توست </a:t>
            </a:r>
          </a:p>
          <a:p>
            <a:pPr algn="ctr" rtl="1"/>
            <a:endParaRPr lang="fa-IR" sz="1200" b="1" dirty="0" smtClean="0">
              <a:ln w="9525">
                <a:solidFill>
                  <a:schemeClr val="accent3">
                    <a:lumMod val="60000"/>
                    <a:lumOff val="40000"/>
                  </a:schemeClr>
                </a:solidFill>
                <a:prstDash val="solid"/>
              </a:ln>
              <a:effectLst>
                <a:glow rad="139700">
                  <a:schemeClr val="bg2">
                    <a:lumMod val="90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1407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85</Words>
  <Application>Microsoft Office PowerPoint</Application>
  <PresentationFormat>Widescreen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2019-08-29T19:22:35Z</dcterms:created>
  <dcterms:modified xsi:type="dcterms:W3CDTF">2019-08-29T19:27:30Z</dcterms:modified>
</cp:coreProperties>
</file>