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61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5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6B21B-6167-4F09-BC29-47553AA596BF}" type="datetimeFigureOut">
              <a:rPr lang="en-GB" smtClean="0"/>
              <a:t>23/10/2019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F15E4-A408-4D25-A8E4-DCE6D56CF2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6B21B-6167-4F09-BC29-47553AA596BF}" type="datetimeFigureOut">
              <a:rPr lang="en-GB" smtClean="0"/>
              <a:t>23/10/2019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F15E4-A408-4D25-A8E4-DCE6D56CF2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1220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6B21B-6167-4F09-BC29-47553AA596BF}" type="datetimeFigureOut">
              <a:rPr lang="en-GB" smtClean="0"/>
              <a:t>23/10/2019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F15E4-A408-4D25-A8E4-DCE6D56CF2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6213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6B21B-6167-4F09-BC29-47553AA596BF}" type="datetimeFigureOut">
              <a:rPr lang="en-GB" smtClean="0"/>
              <a:t>23/10/2019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F15E4-A408-4D25-A8E4-DCE6D56CF2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9300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6B21B-6167-4F09-BC29-47553AA596BF}" type="datetimeFigureOut">
              <a:rPr lang="en-GB" smtClean="0"/>
              <a:t>23/10/2019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F15E4-A408-4D25-A8E4-DCE6D56CF2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6728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6B21B-6167-4F09-BC29-47553AA596BF}" type="datetimeFigureOut">
              <a:rPr lang="en-GB" smtClean="0"/>
              <a:t>23/10/2019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F15E4-A408-4D25-A8E4-DCE6D56CF2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9036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6B21B-6167-4F09-BC29-47553AA596BF}" type="datetimeFigureOut">
              <a:rPr lang="en-GB" smtClean="0"/>
              <a:t>23/10/2019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F15E4-A408-4D25-A8E4-DCE6D56CF2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394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6B21B-6167-4F09-BC29-47553AA596BF}" type="datetimeFigureOut">
              <a:rPr lang="en-GB" smtClean="0"/>
              <a:t>23/10/2019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F15E4-A408-4D25-A8E4-DCE6D56CF2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8709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6B21B-6167-4F09-BC29-47553AA596BF}" type="datetimeFigureOut">
              <a:rPr lang="en-GB" smtClean="0"/>
              <a:t>23/10/2019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F15E4-A408-4D25-A8E4-DCE6D56CF2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2076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6B21B-6167-4F09-BC29-47553AA596BF}" type="datetimeFigureOut">
              <a:rPr lang="en-GB" smtClean="0"/>
              <a:t>23/10/2019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F15E4-A408-4D25-A8E4-DCE6D56CF2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6006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6B21B-6167-4F09-BC29-47553AA596BF}" type="datetimeFigureOut">
              <a:rPr lang="en-GB" smtClean="0"/>
              <a:t>23/10/2019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F15E4-A408-4D25-A8E4-DCE6D56CF2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6935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76B21B-6167-4F09-BC29-47553AA596BF}" type="datetimeFigureOut">
              <a:rPr lang="en-GB" smtClean="0"/>
              <a:t>23/10/2019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6F15E4-A408-4D25-A8E4-DCE6D56CF2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820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28057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49120" y="142240"/>
            <a:ext cx="8564879" cy="49244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2000" b="1" i="1" cap="none" spc="0" dirty="0" smtClean="0">
              <a:ln w="9525">
                <a:solidFill>
                  <a:srgbClr val="7030A0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bg2">
                    <a:lumMod val="50000"/>
                    <a:alpha val="60000"/>
                  </a:schemeClr>
                </a:glow>
                <a:innerShdw blurRad="63500" dist="50800" dir="5400000">
                  <a:prstClr val="black">
                    <a:alpha val="50000"/>
                  </a:prstClr>
                </a:inn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b="1" i="1" dirty="0" smtClean="0">
                <a:ln w="9525">
                  <a:solidFill>
                    <a:srgbClr val="7030A0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bg2">
                      <a:lumMod val="50000"/>
                      <a:alpha val="60000"/>
                    </a:schemeClr>
                  </a:glow>
                  <a:innerShdw blurRad="63500" dist="50800" dir="5400000">
                    <a:prstClr val="black">
                      <a:alpha val="50000"/>
                    </a:prstClr>
                  </a:inn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چون روحش در من کار کند </a:t>
            </a:r>
          </a:p>
          <a:p>
            <a:pPr algn="ctr" rtl="1"/>
            <a:endParaRPr lang="fa-IR" sz="1200" b="1" i="1" cap="none" spc="0" dirty="0">
              <a:ln w="9525">
                <a:solidFill>
                  <a:srgbClr val="7030A0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bg2">
                    <a:lumMod val="50000"/>
                    <a:alpha val="60000"/>
                  </a:schemeClr>
                </a:glow>
                <a:innerShdw blurRad="63500" dist="50800" dir="5400000">
                  <a:prstClr val="black">
                    <a:alpha val="50000"/>
                  </a:prstClr>
                </a:inn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b="1" i="1" cap="none" spc="0" dirty="0" smtClean="0">
                <a:ln w="9525">
                  <a:solidFill>
                    <a:srgbClr val="7030A0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bg2">
                      <a:lumMod val="50000"/>
                      <a:alpha val="60000"/>
                    </a:schemeClr>
                  </a:glow>
                  <a:innerShdw blurRad="63500" dist="50800" dir="5400000">
                    <a:prstClr val="black">
                      <a:alpha val="50000"/>
                    </a:prstClr>
                  </a:inn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سرایم  مانند  داوود  (۲)</a:t>
            </a:r>
          </a:p>
          <a:p>
            <a:pPr algn="ctr" rtl="1"/>
            <a:endParaRPr lang="fa-IR" sz="3200" b="1" i="1" dirty="0">
              <a:ln w="9525">
                <a:solidFill>
                  <a:srgbClr val="7030A0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bg2">
                    <a:lumMod val="50000"/>
                    <a:alpha val="60000"/>
                  </a:schemeClr>
                </a:glow>
                <a:innerShdw blurRad="63500" dist="50800" dir="5400000">
                  <a:prstClr val="black">
                    <a:alpha val="50000"/>
                  </a:prstClr>
                </a:inn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b="1" i="1" cap="none" spc="0" dirty="0" smtClean="0">
                <a:ln w="9525">
                  <a:solidFill>
                    <a:srgbClr val="7030A0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bg2">
                      <a:lumMod val="50000"/>
                      <a:alpha val="60000"/>
                    </a:schemeClr>
                  </a:glow>
                  <a:innerShdw blurRad="63500" dist="50800" dir="5400000">
                    <a:prstClr val="black">
                      <a:alpha val="50000"/>
                    </a:prstClr>
                  </a:inn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سرایم  سرایم  سرایم</a:t>
            </a:r>
          </a:p>
          <a:p>
            <a:pPr algn="ctr" rtl="1"/>
            <a:endParaRPr lang="fa-IR" sz="1200" b="1" i="1" cap="none" spc="0" dirty="0" smtClean="0">
              <a:ln w="9525">
                <a:solidFill>
                  <a:srgbClr val="7030A0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bg2">
                    <a:lumMod val="50000"/>
                    <a:alpha val="60000"/>
                  </a:schemeClr>
                </a:glow>
                <a:innerShdw blurRad="63500" dist="50800" dir="5400000">
                  <a:prstClr val="black">
                    <a:alpha val="50000"/>
                  </a:prstClr>
                </a:inn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b="1" i="1" cap="none" spc="0" dirty="0" smtClean="0">
                <a:ln w="9525">
                  <a:solidFill>
                    <a:srgbClr val="7030A0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bg2">
                      <a:lumMod val="50000"/>
                      <a:alpha val="60000"/>
                    </a:schemeClr>
                  </a:glow>
                  <a:innerShdw blurRad="63500" dist="50800" dir="5400000">
                    <a:prstClr val="black">
                      <a:alpha val="50000"/>
                    </a:prstClr>
                  </a:inn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مانـنـد   داوود  (۲)</a:t>
            </a:r>
          </a:p>
        </p:txBody>
      </p:sp>
    </p:spTree>
    <p:extLst>
      <p:ext uri="{BB962C8B-B14F-4D97-AF65-F5344CB8AC3E}">
        <p14:creationId xmlns:p14="http://schemas.microsoft.com/office/powerpoint/2010/main" val="1163110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49120" y="121920"/>
            <a:ext cx="8595359" cy="495520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2000" b="1" i="1" cap="none" spc="0" smtClean="0">
              <a:ln w="9525">
                <a:solidFill>
                  <a:srgbClr val="7030A0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bg2">
                    <a:lumMod val="50000"/>
                    <a:alpha val="60000"/>
                  </a:schemeClr>
                </a:glo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b="1" i="1" smtClean="0">
                <a:ln w="9525">
                  <a:solidFill>
                    <a:srgbClr val="7030A0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bg2">
                      <a:lumMod val="50000"/>
                      <a:alpha val="60000"/>
                    </a:schemeClr>
                  </a:glo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چون روحش در مـن کار کنـد</a:t>
            </a:r>
          </a:p>
          <a:p>
            <a:pPr algn="ctr" rtl="1"/>
            <a:endParaRPr lang="fa-IR" sz="1200" b="1" i="1" smtClean="0">
              <a:ln w="9525">
                <a:solidFill>
                  <a:srgbClr val="7030A0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bg2">
                    <a:lumMod val="50000"/>
                    <a:alpha val="60000"/>
                  </a:schemeClr>
                </a:glo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b="1" i="1" cap="none" spc="0" smtClean="0">
                <a:ln w="9525">
                  <a:solidFill>
                    <a:srgbClr val="7030A0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bg2">
                      <a:lumMod val="50000"/>
                      <a:alpha val="60000"/>
                    </a:schemeClr>
                  </a:glo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شـنوم  مـانند  سـموییل  (۲) </a:t>
            </a:r>
          </a:p>
          <a:p>
            <a:pPr algn="ctr" rtl="1"/>
            <a:endParaRPr lang="fa-IR" sz="3200" b="1" i="1">
              <a:ln w="9525">
                <a:solidFill>
                  <a:srgbClr val="7030A0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bg2">
                    <a:lumMod val="50000"/>
                    <a:alpha val="60000"/>
                  </a:schemeClr>
                </a:glo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b="1" i="1" cap="none" spc="0" smtClean="0">
                <a:ln w="9525">
                  <a:solidFill>
                    <a:srgbClr val="7030A0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bg2">
                      <a:lumMod val="50000"/>
                      <a:alpha val="60000"/>
                    </a:schemeClr>
                  </a:glo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شـنوم  شـنوم  شـنوم</a:t>
            </a:r>
          </a:p>
          <a:p>
            <a:pPr algn="ctr" rtl="1"/>
            <a:r>
              <a:rPr lang="fa-IR" sz="1200" b="1" i="1" cap="none" spc="0" smtClean="0">
                <a:ln w="9525">
                  <a:solidFill>
                    <a:srgbClr val="7030A0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bg2">
                      <a:lumMod val="50000"/>
                      <a:alpha val="60000"/>
                    </a:schemeClr>
                  </a:glo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</a:p>
          <a:p>
            <a:pPr algn="ctr" rtl="1"/>
            <a:r>
              <a:rPr lang="fa-IR" sz="6000" b="1" i="1" smtClean="0">
                <a:ln w="9525">
                  <a:solidFill>
                    <a:srgbClr val="7030A0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bg2">
                      <a:lumMod val="50000"/>
                      <a:alpha val="60000"/>
                    </a:schemeClr>
                  </a:glo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مـانند سـموییل  (۲) </a:t>
            </a:r>
            <a:endParaRPr lang="en-US" sz="6000" b="1" i="1" cap="none" spc="0">
              <a:ln w="9525">
                <a:solidFill>
                  <a:srgbClr val="7030A0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bg2">
                    <a:lumMod val="50000"/>
                    <a:alpha val="60000"/>
                  </a:schemeClr>
                </a:glo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184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88160" y="81280"/>
            <a:ext cx="8646160" cy="5928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2000" b="1" i="1" cap="none" spc="0" smtClean="0">
              <a:ln w="9525">
                <a:solidFill>
                  <a:srgbClr val="7030A0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bg2">
                    <a:lumMod val="50000"/>
                    <a:alpha val="60000"/>
                  </a:schemeClr>
                </a:glow>
              </a:effectLst>
            </a:endParaRPr>
          </a:p>
          <a:p>
            <a:pPr algn="ctr" rtl="1"/>
            <a:r>
              <a:rPr lang="fa-IR" sz="6000" b="1" i="1" smtClean="0">
                <a:ln w="9525">
                  <a:solidFill>
                    <a:srgbClr val="7030A0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bg2">
                      <a:lumMod val="50000"/>
                      <a:alpha val="60000"/>
                    </a:schemeClr>
                  </a:glo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چون  روحش در من کار کند</a:t>
            </a:r>
          </a:p>
          <a:p>
            <a:pPr algn="ctr" rtl="1"/>
            <a:endParaRPr lang="fa-IR" sz="1200" b="1" i="1" smtClean="0">
              <a:ln w="9525">
                <a:solidFill>
                  <a:srgbClr val="7030A0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bg2">
                    <a:lumMod val="50000"/>
                    <a:alpha val="60000"/>
                  </a:schemeClr>
                </a:glow>
              </a:effectLst>
            </a:endParaRPr>
          </a:p>
          <a:p>
            <a:pPr algn="ctr" rtl="1"/>
            <a:r>
              <a:rPr lang="fa-IR" sz="6000" b="1" i="1" cap="none" spc="0" smtClean="0">
                <a:ln w="9525">
                  <a:solidFill>
                    <a:srgbClr val="7030A0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bg2">
                      <a:lumMod val="50000"/>
                      <a:alpha val="60000"/>
                    </a:schemeClr>
                  </a:glo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اطاعت کنم چون مریم  (۲)</a:t>
            </a:r>
            <a:r>
              <a:rPr lang="fa-IR" sz="5400" b="1" i="1" cap="none" spc="0" smtClean="0">
                <a:ln w="9525">
                  <a:solidFill>
                    <a:srgbClr val="7030A0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bg2">
                      <a:lumMod val="50000"/>
                      <a:alpha val="60000"/>
                    </a:schemeClr>
                  </a:glow>
                </a:effectLst>
              </a:rPr>
              <a:t> </a:t>
            </a:r>
          </a:p>
          <a:p>
            <a:pPr algn="ctr" rtl="1"/>
            <a:endParaRPr lang="fa-IR" sz="3200" b="1" i="1">
              <a:ln w="9525">
                <a:solidFill>
                  <a:srgbClr val="7030A0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bg2">
                    <a:lumMod val="50000"/>
                    <a:alpha val="60000"/>
                  </a:schemeClr>
                </a:glow>
              </a:effectLst>
            </a:endParaRPr>
          </a:p>
          <a:p>
            <a:pPr algn="ctr" rtl="1"/>
            <a:r>
              <a:rPr lang="fa-IR" sz="6000" b="1" i="1" cap="none" spc="0" smtClean="0">
                <a:ln w="9525">
                  <a:solidFill>
                    <a:srgbClr val="7030A0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bg2">
                      <a:lumMod val="50000"/>
                      <a:alpha val="60000"/>
                    </a:schemeClr>
                  </a:glo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اطاعت  اطاعت  اطاعت</a:t>
            </a:r>
          </a:p>
          <a:p>
            <a:pPr algn="ctr" rtl="1"/>
            <a:endParaRPr lang="fa-IR" sz="1200" b="1" i="1" cap="none" spc="0" smtClean="0">
              <a:ln w="9525">
                <a:solidFill>
                  <a:srgbClr val="7030A0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bg2">
                    <a:lumMod val="50000"/>
                    <a:alpha val="60000"/>
                  </a:schemeClr>
                </a:glow>
              </a:effectLst>
            </a:endParaRPr>
          </a:p>
          <a:p>
            <a:pPr algn="ctr" rtl="1"/>
            <a:r>
              <a:rPr lang="fa-IR" sz="6000" b="1" i="1" cap="none" spc="0" smtClean="0">
                <a:ln w="9525">
                  <a:solidFill>
                    <a:srgbClr val="7030A0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bg2">
                      <a:lumMod val="50000"/>
                      <a:alpha val="60000"/>
                    </a:schemeClr>
                  </a:glo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کنم  </a:t>
            </a:r>
            <a:r>
              <a:rPr lang="fa-IR" sz="6000" b="1" i="1" smtClean="0">
                <a:ln w="9525">
                  <a:solidFill>
                    <a:srgbClr val="7030A0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bg2">
                      <a:lumMod val="50000"/>
                      <a:alpha val="60000"/>
                    </a:schemeClr>
                  </a:glo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چـون  مـریم  (۲) </a:t>
            </a:r>
            <a:endParaRPr lang="fa-IR" sz="6000" b="1" i="1" cap="none" spc="0" smtClean="0">
              <a:ln w="9525">
                <a:solidFill>
                  <a:srgbClr val="7030A0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bg2">
                    <a:lumMod val="50000"/>
                    <a:alpha val="60000"/>
                  </a:schemeClr>
                </a:glo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endParaRPr lang="en-US" sz="5400" b="1" i="1" cap="none" spc="0">
              <a:ln w="9525">
                <a:solidFill>
                  <a:srgbClr val="7030A0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bg2">
                    <a:lumMod val="50000"/>
                    <a:alpha val="6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16407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88160" y="81280"/>
            <a:ext cx="8646160" cy="5928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2000" b="1" i="1" cap="none" spc="0" dirty="0" smtClean="0">
              <a:ln w="9525">
                <a:solidFill>
                  <a:srgbClr val="7030A0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bg2">
                    <a:lumMod val="50000"/>
                    <a:alpha val="60000"/>
                  </a:schemeClr>
                </a:glow>
              </a:effectLst>
            </a:endParaRPr>
          </a:p>
          <a:p>
            <a:pPr algn="ctr" rtl="1"/>
            <a:r>
              <a:rPr lang="fa-IR" sz="6000" b="1" i="1" dirty="0" smtClean="0">
                <a:ln w="9525">
                  <a:solidFill>
                    <a:srgbClr val="7030A0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bg2">
                      <a:lumMod val="50000"/>
                      <a:alpha val="60000"/>
                    </a:schemeClr>
                  </a:glo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چون  روحش در من کار کند</a:t>
            </a:r>
          </a:p>
          <a:p>
            <a:pPr algn="ctr" rtl="1"/>
            <a:endParaRPr lang="fa-IR" sz="1200" b="1" i="1" dirty="0" smtClean="0">
              <a:ln w="9525">
                <a:solidFill>
                  <a:srgbClr val="7030A0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bg2">
                    <a:lumMod val="50000"/>
                    <a:alpha val="60000"/>
                  </a:schemeClr>
                </a:glow>
              </a:effectLst>
            </a:endParaRPr>
          </a:p>
          <a:p>
            <a:pPr algn="ctr" rtl="1"/>
            <a:r>
              <a:rPr lang="fa-IR" sz="6000" b="1" i="1" cap="none" spc="0" dirty="0" smtClean="0">
                <a:ln w="9525">
                  <a:solidFill>
                    <a:srgbClr val="7030A0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bg2">
                      <a:lumMod val="50000"/>
                      <a:alpha val="60000"/>
                    </a:schemeClr>
                  </a:glo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محبت </a:t>
            </a:r>
            <a:r>
              <a:rPr lang="fa-IR" sz="6000" b="1" i="1" cap="none" spc="0" dirty="0" smtClean="0">
                <a:ln w="9525">
                  <a:solidFill>
                    <a:srgbClr val="7030A0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bg2">
                      <a:lumMod val="50000"/>
                      <a:alpha val="60000"/>
                    </a:schemeClr>
                  </a:glo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کنم چون </a:t>
            </a:r>
            <a:r>
              <a:rPr lang="fa-IR" sz="6000" b="1" i="1" cap="none" spc="0" dirty="0" smtClean="0">
                <a:ln w="9525">
                  <a:solidFill>
                    <a:srgbClr val="7030A0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bg2">
                      <a:lumMod val="50000"/>
                      <a:alpha val="60000"/>
                    </a:schemeClr>
                  </a:glo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عیسی </a:t>
            </a:r>
            <a:r>
              <a:rPr lang="fa-IR" sz="6000" b="1" i="1" cap="none" spc="0" dirty="0" smtClean="0">
                <a:ln w="9525">
                  <a:solidFill>
                    <a:srgbClr val="7030A0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bg2">
                      <a:lumMod val="50000"/>
                      <a:alpha val="60000"/>
                    </a:schemeClr>
                  </a:glo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(۲)</a:t>
            </a:r>
            <a:r>
              <a:rPr lang="fa-IR" sz="5400" b="1" i="1" cap="none" spc="0" dirty="0" smtClean="0">
                <a:ln w="9525">
                  <a:solidFill>
                    <a:srgbClr val="7030A0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bg2">
                      <a:lumMod val="50000"/>
                      <a:alpha val="60000"/>
                    </a:schemeClr>
                  </a:glow>
                </a:effectLst>
              </a:rPr>
              <a:t> </a:t>
            </a:r>
          </a:p>
          <a:p>
            <a:pPr algn="ctr" rtl="1"/>
            <a:endParaRPr lang="fa-IR" sz="3200" b="1" i="1" dirty="0">
              <a:ln w="9525">
                <a:solidFill>
                  <a:srgbClr val="7030A0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bg2">
                    <a:lumMod val="50000"/>
                    <a:alpha val="60000"/>
                  </a:schemeClr>
                </a:glow>
              </a:effectLst>
            </a:endParaRPr>
          </a:p>
          <a:p>
            <a:pPr algn="ctr" rtl="1"/>
            <a:r>
              <a:rPr lang="fa-IR" sz="6000" b="1" i="1" cap="none" spc="0" dirty="0" smtClean="0">
                <a:ln w="9525">
                  <a:solidFill>
                    <a:srgbClr val="7030A0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bg2">
                      <a:lumMod val="50000"/>
                      <a:alpha val="60000"/>
                    </a:schemeClr>
                  </a:glo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محبت  محبت  محبت</a:t>
            </a:r>
            <a:endParaRPr lang="fa-IR" sz="6000" b="1" i="1" cap="none" spc="0" dirty="0" smtClean="0">
              <a:ln w="9525">
                <a:solidFill>
                  <a:srgbClr val="7030A0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bg2">
                    <a:lumMod val="50000"/>
                    <a:alpha val="60000"/>
                  </a:schemeClr>
                </a:glo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endParaRPr lang="fa-IR" sz="1200" b="1" i="1" cap="none" spc="0" dirty="0" smtClean="0">
              <a:ln w="9525">
                <a:solidFill>
                  <a:srgbClr val="7030A0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bg2">
                    <a:lumMod val="50000"/>
                    <a:alpha val="60000"/>
                  </a:schemeClr>
                </a:glow>
              </a:effectLst>
            </a:endParaRPr>
          </a:p>
          <a:p>
            <a:pPr algn="ctr" rtl="1"/>
            <a:r>
              <a:rPr lang="fa-IR" sz="6000" b="1" i="1" cap="none" spc="0" dirty="0" smtClean="0">
                <a:ln w="9525">
                  <a:solidFill>
                    <a:srgbClr val="7030A0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bg2">
                      <a:lumMod val="50000"/>
                      <a:alpha val="60000"/>
                    </a:schemeClr>
                  </a:glo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کنم  </a:t>
            </a:r>
            <a:r>
              <a:rPr lang="fa-IR" sz="6000" b="1" i="1" smtClean="0">
                <a:ln w="9525">
                  <a:solidFill>
                    <a:srgbClr val="7030A0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bg2">
                      <a:lumMod val="50000"/>
                      <a:alpha val="60000"/>
                    </a:schemeClr>
                  </a:glo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چـون  </a:t>
            </a:r>
            <a:r>
              <a:rPr lang="fa-IR" sz="6000" b="1" i="1" smtClean="0">
                <a:ln w="9525">
                  <a:solidFill>
                    <a:srgbClr val="7030A0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bg2">
                      <a:lumMod val="50000"/>
                      <a:alpha val="60000"/>
                    </a:schemeClr>
                  </a:glo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عیسی  </a:t>
            </a:r>
            <a:r>
              <a:rPr lang="fa-IR" sz="6000" b="1" i="1" dirty="0" smtClean="0">
                <a:ln w="9525">
                  <a:solidFill>
                    <a:srgbClr val="7030A0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bg2">
                      <a:lumMod val="50000"/>
                      <a:alpha val="60000"/>
                    </a:schemeClr>
                  </a:glo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(۲) </a:t>
            </a:r>
            <a:endParaRPr lang="fa-IR" sz="6000" b="1" i="1" cap="none" spc="0" dirty="0" smtClean="0">
              <a:ln w="9525">
                <a:solidFill>
                  <a:srgbClr val="7030A0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bg2">
                    <a:lumMod val="50000"/>
                    <a:alpha val="60000"/>
                  </a:schemeClr>
                </a:glo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endParaRPr lang="en-US" sz="5400" b="1" i="1" cap="none" spc="0" dirty="0">
              <a:ln w="9525">
                <a:solidFill>
                  <a:srgbClr val="7030A0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bg2">
                    <a:lumMod val="50000"/>
                    <a:alpha val="6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04796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546179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88</Words>
  <Application>Microsoft Office PowerPoint</Application>
  <PresentationFormat>Widescreen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4</cp:revision>
  <dcterms:created xsi:type="dcterms:W3CDTF">2018-08-20T17:08:55Z</dcterms:created>
  <dcterms:modified xsi:type="dcterms:W3CDTF">2019-10-23T17:28:29Z</dcterms:modified>
</cp:coreProperties>
</file>