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493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969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56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900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5663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793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152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053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10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39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E6DD-62AB-445D-AB82-C9B51459144B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731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6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5E6DD-62AB-445D-AB82-C9B51459144B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EF3C-90BF-4C4A-BE2C-76C1FAB0003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68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7982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529375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هـللو هـللو  با  شوق  دست زنیم</a:t>
            </a:r>
          </a:p>
          <a:p>
            <a:pPr algn="ctr" rtl="1"/>
            <a:endParaRPr lang="fa-IR" sz="14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هـللو هـللو فریاد برآریم</a:t>
            </a:r>
          </a:p>
          <a:p>
            <a:pPr algn="ctr" rtl="1"/>
            <a:endParaRPr lang="fa-IR" sz="14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هـللو هـللو دست برافرازیم</a:t>
            </a:r>
          </a:p>
          <a:p>
            <a:pPr algn="ctr" rtl="1"/>
            <a:endParaRPr lang="fa-IR" sz="14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خـدا را بـسـرایـیم</a:t>
            </a:r>
          </a:p>
        </p:txBody>
      </p:sp>
    </p:spTree>
    <p:extLst>
      <p:ext uri="{BB962C8B-B14F-4D97-AF65-F5344CB8AC3E}">
        <p14:creationId xmlns:p14="http://schemas.microsoft.com/office/powerpoint/2010/main" val="1029496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35086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دائـم در دعا بمانیم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فیضش نورانی می شویم</a:t>
            </a:r>
          </a:p>
        </p:txBody>
      </p:sp>
    </p:spTree>
    <p:extLst>
      <p:ext uri="{BB962C8B-B14F-4D97-AF65-F5344CB8AC3E}">
        <p14:creationId xmlns:p14="http://schemas.microsoft.com/office/powerpoint/2010/main" val="2598759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325473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 در  تو  ،  تو در من  پُــریِ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 الـقـدس  را  بـیـنـیـم</a:t>
            </a:r>
          </a:p>
        </p:txBody>
      </p:sp>
    </p:spTree>
    <p:extLst>
      <p:ext uri="{BB962C8B-B14F-4D97-AF65-F5344CB8AC3E}">
        <p14:creationId xmlns:p14="http://schemas.microsoft.com/office/powerpoint/2010/main" val="779709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529375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هـللو هـللو  با  شوق  دست زنیم</a:t>
            </a:r>
          </a:p>
          <a:p>
            <a:pPr algn="ctr" rtl="1"/>
            <a:endParaRPr lang="fa-IR" sz="14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هـللو هـللو فریاد برآریم</a:t>
            </a:r>
          </a:p>
          <a:p>
            <a:pPr algn="ctr" rtl="1"/>
            <a:endParaRPr lang="fa-IR" sz="14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هـللو هـللو دست برافرازیم</a:t>
            </a:r>
          </a:p>
          <a:p>
            <a:pPr algn="ctr" rtl="1"/>
            <a:endParaRPr lang="fa-IR" sz="14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خـدا را بـسـرایـیم</a:t>
            </a:r>
          </a:p>
        </p:txBody>
      </p:sp>
    </p:spTree>
    <p:extLst>
      <p:ext uri="{BB962C8B-B14F-4D97-AF65-F5344CB8AC3E}">
        <p14:creationId xmlns:p14="http://schemas.microsoft.com/office/powerpoint/2010/main" val="1617164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499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35086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دائـم سرود حمد خوانیم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فیضش نورانی می شویم</a:t>
            </a:r>
          </a:p>
        </p:txBody>
      </p:sp>
    </p:spTree>
    <p:extLst>
      <p:ext uri="{BB962C8B-B14F-4D97-AF65-F5344CB8AC3E}">
        <p14:creationId xmlns:p14="http://schemas.microsoft.com/office/powerpoint/2010/main" val="1608339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325473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 در  تو  ،  تو در من  پُــریِ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 الـقـدس  را  بـیـنـیـم</a:t>
            </a:r>
          </a:p>
        </p:txBody>
      </p:sp>
    </p:spTree>
    <p:extLst>
      <p:ext uri="{BB962C8B-B14F-4D97-AF65-F5344CB8AC3E}">
        <p14:creationId xmlns:p14="http://schemas.microsoft.com/office/powerpoint/2010/main" val="3251573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529375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هـللو هـللو  با  شوق  دست زنیم</a:t>
            </a:r>
          </a:p>
          <a:p>
            <a:pPr algn="ctr" rtl="1"/>
            <a:endParaRPr lang="fa-IR" sz="14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هـللو هـللو فریاد برآریم</a:t>
            </a:r>
          </a:p>
          <a:p>
            <a:pPr algn="ctr" rtl="1"/>
            <a:endParaRPr lang="fa-IR" sz="14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هـللو هـللو دست برافرازیم</a:t>
            </a:r>
          </a:p>
          <a:p>
            <a:pPr algn="ctr" rtl="1"/>
            <a:endParaRPr lang="fa-IR" sz="14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خـدا را بـسـرایـیم</a:t>
            </a:r>
          </a:p>
        </p:txBody>
      </p:sp>
    </p:spTree>
    <p:extLst>
      <p:ext uri="{BB962C8B-B14F-4D97-AF65-F5344CB8AC3E}">
        <p14:creationId xmlns:p14="http://schemas.microsoft.com/office/powerpoint/2010/main" val="378064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35086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دائـم شکر و سپاس گوییم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فیضش نورانی می شویم</a:t>
            </a:r>
          </a:p>
        </p:txBody>
      </p:sp>
    </p:spTree>
    <p:extLst>
      <p:ext uri="{BB962C8B-B14F-4D97-AF65-F5344CB8AC3E}">
        <p14:creationId xmlns:p14="http://schemas.microsoft.com/office/powerpoint/2010/main" val="1141314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325473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 در  تو  ،  تو در من  پُــریِ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 الـقـدس  را  بـیـنـیـم</a:t>
            </a:r>
          </a:p>
        </p:txBody>
      </p:sp>
    </p:spTree>
    <p:extLst>
      <p:ext uri="{BB962C8B-B14F-4D97-AF65-F5344CB8AC3E}">
        <p14:creationId xmlns:p14="http://schemas.microsoft.com/office/powerpoint/2010/main" val="3318023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529375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هـللو هـللو  با  شوق  دست زنیم</a:t>
            </a:r>
          </a:p>
          <a:p>
            <a:pPr algn="ctr" rtl="1"/>
            <a:endParaRPr lang="fa-IR" sz="14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هـللو هـللو فریاد برآریم</a:t>
            </a:r>
          </a:p>
          <a:p>
            <a:pPr algn="ctr" rtl="1"/>
            <a:endParaRPr lang="fa-IR" sz="14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هـللو هـللو دست برافرازیم</a:t>
            </a:r>
          </a:p>
          <a:p>
            <a:pPr algn="ctr" rtl="1"/>
            <a:endParaRPr lang="fa-IR" sz="14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خـدا را بـسـرایـیم</a:t>
            </a:r>
          </a:p>
        </p:txBody>
      </p:sp>
    </p:spTree>
    <p:extLst>
      <p:ext uri="{BB962C8B-B14F-4D97-AF65-F5344CB8AC3E}">
        <p14:creationId xmlns:p14="http://schemas.microsoft.com/office/powerpoint/2010/main" val="2499950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350865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دائـم محبت نماییم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فیضش نورانی می شویم</a:t>
            </a:r>
          </a:p>
        </p:txBody>
      </p:sp>
    </p:spTree>
    <p:extLst>
      <p:ext uri="{BB962C8B-B14F-4D97-AF65-F5344CB8AC3E}">
        <p14:creationId xmlns:p14="http://schemas.microsoft.com/office/powerpoint/2010/main" val="3084019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19279" cy="325473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tx2">
                    <a:lumMod val="50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 در  تو  ،  تو در من  پُــریِ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tx2">
                      <a:lumMod val="50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 الـقـدس  را  بـیـنـیـم</a:t>
            </a:r>
          </a:p>
        </p:txBody>
      </p:sp>
    </p:spTree>
    <p:extLst>
      <p:ext uri="{BB962C8B-B14F-4D97-AF65-F5344CB8AC3E}">
        <p14:creationId xmlns:p14="http://schemas.microsoft.com/office/powerpoint/2010/main" val="1582126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156</Words>
  <Application>Microsoft Office PowerPoint</Application>
  <PresentationFormat>Widescreen</PresentationFormat>
  <Paragraphs>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2019-10-23T17:11:08Z</dcterms:created>
  <dcterms:modified xsi:type="dcterms:W3CDTF">2019-10-23T17:17:16Z</dcterms:modified>
</cp:coreProperties>
</file>