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71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82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93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07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3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16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90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06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7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49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13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18E0-804C-4137-BB78-E11C6E453911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99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30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81280"/>
            <a:ext cx="12009119" cy="34163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چه مهیب است کارهای تو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چه عظیم است آن نام تو  </a:t>
            </a:r>
            <a:r>
              <a:rPr lang="fa-IR" sz="5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</a:p>
        </p:txBody>
      </p:sp>
    </p:spTree>
    <p:extLst>
      <p:ext uri="{BB962C8B-B14F-4D97-AF65-F5344CB8AC3E}">
        <p14:creationId xmlns:p14="http://schemas.microsoft.com/office/powerpoint/2010/main" val="183385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81280"/>
            <a:ext cx="12009119" cy="32778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راه های تو سلامتیسـت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شفای این جان های ما </a:t>
            </a:r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768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81280"/>
            <a:ext cx="12009119" cy="32778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جلال تو می نگریم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ستایشت در قلب ما</a:t>
            </a:r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978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81280"/>
            <a:ext cx="12009119" cy="32778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خوانیم نام قدوست 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 پرجلال تو را </a:t>
            </a:r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356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81280"/>
            <a:ext cx="12009119" cy="32778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خوانیم نام قدوست 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نزدت آییم خدای ما </a:t>
            </a:r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2745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619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2019-10-23T15:57:51Z</dcterms:created>
  <dcterms:modified xsi:type="dcterms:W3CDTF">2019-10-23T15:58:06Z</dcterms:modified>
</cp:coreProperties>
</file>