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A1BF"/>
    <a:srgbClr val="A67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5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15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37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43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94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47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87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41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3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81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191B2-A28B-4258-9613-3F0B8673CFD9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51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77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6640" y="71120"/>
            <a:ext cx="7731760" cy="44935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i="1" dirty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بگذار  در  بر  گیرد  وجودت</a:t>
            </a:r>
          </a:p>
          <a:p>
            <a:pPr algn="ctr" rtl="1"/>
            <a:endParaRPr lang="fa-IR" sz="1000" b="1" i="1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cap="none" spc="0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  روح الـقـدس  و  نـورش</a:t>
            </a:r>
          </a:p>
          <a:p>
            <a:pPr algn="ctr" rtl="1"/>
            <a:endParaRPr lang="fa-IR" sz="1000" b="1" i="1" cap="none" spc="0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 و  جـانـت  را </a:t>
            </a:r>
          </a:p>
          <a:p>
            <a:pPr algn="ctr" rtl="1"/>
            <a:endParaRPr lang="fa-IR" sz="1000" b="1" i="1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لبریز  کـنـد  از  خـود </a:t>
            </a:r>
            <a:endParaRPr lang="en-US" sz="5800" b="1" i="1" cap="none" spc="0" dirty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59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75840" y="81280"/>
            <a:ext cx="779271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i="1" cap="none" spc="0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بـیا  آزاد  شـو  از  اسـارت </a:t>
            </a:r>
          </a:p>
          <a:p>
            <a:pPr algn="ctr" rtl="1"/>
            <a:endParaRPr lang="fa-IR" sz="1200" b="1" i="1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cap="none" spc="0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تـا روح  او  چـون کبـوتـر </a:t>
            </a:r>
          </a:p>
          <a:p>
            <a:pPr algn="ctr" rtl="1"/>
            <a:endParaRPr lang="fa-IR" sz="1200" b="1" i="1" cap="none" spc="0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7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فرود  آید</a:t>
            </a:r>
            <a:r>
              <a:rPr lang="en-GB" sz="57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7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بـر</a:t>
            </a:r>
            <a:r>
              <a:rPr lang="en-GB" sz="57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7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</a:t>
            </a:r>
            <a:r>
              <a:rPr lang="en-GB" sz="57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7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</a:t>
            </a:r>
            <a:r>
              <a:rPr lang="en-GB" sz="57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7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زندگیت</a:t>
            </a:r>
            <a:endParaRPr lang="en-US" sz="5700" b="1" i="1" cap="none" spc="0" dirty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51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96160" y="111760"/>
            <a:ext cx="7762239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3600" b="1" i="1" cap="none" spc="0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/>
            <a:r>
              <a:rPr lang="fa-IR" sz="60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عـیـسـی   ای   عـیـسـی </a:t>
            </a:r>
          </a:p>
          <a:p>
            <a:pPr algn="ctr"/>
            <a:endParaRPr lang="fa-IR" sz="4000" b="1" i="1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/>
            <a:r>
              <a:rPr lang="fa-IR" sz="6000" b="1" i="1" cap="none" spc="0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بـیـا  پـر  سـاز  مـا  را  (۲) </a:t>
            </a:r>
            <a:endParaRPr lang="en-US" sz="6000" b="1" i="1" cap="none" spc="0" dirty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352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75840" y="91440"/>
            <a:ext cx="7782560" cy="45036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i="1" cap="none" spc="0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اکنون سرودی  دیگر سـر ده </a:t>
            </a:r>
          </a:p>
          <a:p>
            <a:pPr algn="ctr" rtl="1"/>
            <a:endParaRPr lang="fa-IR" sz="1200" b="1" i="1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cap="none" spc="0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 قلبی لبریز از عشق</a:t>
            </a:r>
          </a:p>
          <a:p>
            <a:pPr algn="ctr" rtl="1"/>
            <a:r>
              <a:rPr lang="fa-IR" sz="1200" b="1" i="1" cap="none" spc="0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8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دستانی باز بسپار</a:t>
            </a:r>
          </a:p>
          <a:p>
            <a:pPr algn="ctr" rtl="1"/>
            <a:endParaRPr lang="fa-IR" sz="800" b="1" i="1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خود را به او</a:t>
            </a:r>
            <a:endParaRPr lang="en-US" sz="5800" b="1" i="1" cap="none" spc="0" dirty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90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5680" y="81280"/>
            <a:ext cx="7823199" cy="33855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i="1" cap="none" spc="0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غمهایـت را  بریز  به  پایش </a:t>
            </a:r>
          </a:p>
          <a:p>
            <a:pPr algn="ctr" rtl="1"/>
            <a:endParaRPr lang="fa-IR" sz="1200" b="1" i="1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800" b="1" i="1" cap="none" spc="0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اشکهای  تـلـخ  گناهت </a:t>
            </a:r>
          </a:p>
          <a:p>
            <a:pPr algn="ctr" rtl="1"/>
            <a:endParaRPr lang="fa-IR" sz="1200" b="1" i="1" cap="none" spc="0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6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حیاتی نو یاب در نام عیسی </a:t>
            </a:r>
            <a:endParaRPr lang="en-US" sz="5600" b="1" i="1" cap="none" spc="0" dirty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389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96160" y="111760"/>
            <a:ext cx="7762239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3600" b="1" i="1" cap="none" spc="0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/>
            <a:r>
              <a:rPr lang="fa-IR" sz="6000" b="1" i="1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عـیـسـی   ای   عـیـسـی </a:t>
            </a:r>
          </a:p>
          <a:p>
            <a:pPr algn="ctr"/>
            <a:endParaRPr lang="fa-IR" sz="4000" b="1" i="1" dirty="0" smtClean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/>
            <a:r>
              <a:rPr lang="fa-IR" sz="6000" b="1" i="1" cap="none" spc="0" dirty="0" smtClean="0">
                <a:ln w="9525">
                  <a:solidFill>
                    <a:srgbClr val="BDA1BF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بـیـا  پـر  سـاز  مـا  را  (۲) </a:t>
            </a:r>
            <a:endParaRPr lang="en-US" sz="6000" b="1" i="1" cap="none" spc="0" dirty="0">
              <a:ln w="9525">
                <a:solidFill>
                  <a:srgbClr val="BDA1BF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3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32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91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2018-08-21T09:16:57Z</dcterms:created>
  <dcterms:modified xsi:type="dcterms:W3CDTF">2018-08-21T11:15:01Z</dcterms:modified>
</cp:coreProperties>
</file>