
<file path=[Content_Types].xml><?xml version="1.0" encoding="utf-8"?>
<Types xmlns="http://schemas.openxmlformats.org/package/2006/content-types">
  <Default Extension="jfif" ContentType="image/jpe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56" y="2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A7877-84F9-4F95-A3B5-134B6793D0B9}" type="datetimeFigureOut">
              <a:rPr lang="de-DE" smtClean="0"/>
              <a:t>23.10.2019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7FDC7-5F62-45B1-B22C-3A9F6846284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3521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A7877-84F9-4F95-A3B5-134B6793D0B9}" type="datetimeFigureOut">
              <a:rPr lang="de-DE" smtClean="0"/>
              <a:t>23.10.2019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7FDC7-5F62-45B1-B22C-3A9F6846284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1342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A7877-84F9-4F95-A3B5-134B6793D0B9}" type="datetimeFigureOut">
              <a:rPr lang="de-DE" smtClean="0"/>
              <a:t>23.10.2019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7FDC7-5F62-45B1-B22C-3A9F6846284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9474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A7877-84F9-4F95-A3B5-134B6793D0B9}" type="datetimeFigureOut">
              <a:rPr lang="de-DE" smtClean="0"/>
              <a:t>23.10.2019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7FDC7-5F62-45B1-B22C-3A9F6846284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2562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A7877-84F9-4F95-A3B5-134B6793D0B9}" type="datetimeFigureOut">
              <a:rPr lang="de-DE" smtClean="0"/>
              <a:t>23.10.2019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7FDC7-5F62-45B1-B22C-3A9F6846284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2341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A7877-84F9-4F95-A3B5-134B6793D0B9}" type="datetimeFigureOut">
              <a:rPr lang="de-DE" smtClean="0"/>
              <a:t>23.10.2019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7FDC7-5F62-45B1-B22C-3A9F6846284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8037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A7877-84F9-4F95-A3B5-134B6793D0B9}" type="datetimeFigureOut">
              <a:rPr lang="de-DE" smtClean="0"/>
              <a:t>23.10.2019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7FDC7-5F62-45B1-B22C-3A9F6846284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4925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A7877-84F9-4F95-A3B5-134B6793D0B9}" type="datetimeFigureOut">
              <a:rPr lang="de-DE" smtClean="0"/>
              <a:t>23.10.2019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7FDC7-5F62-45B1-B22C-3A9F6846284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6127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A7877-84F9-4F95-A3B5-134B6793D0B9}" type="datetimeFigureOut">
              <a:rPr lang="de-DE" smtClean="0"/>
              <a:t>23.10.2019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7FDC7-5F62-45B1-B22C-3A9F6846284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2090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A7877-84F9-4F95-A3B5-134B6793D0B9}" type="datetimeFigureOut">
              <a:rPr lang="de-DE" smtClean="0"/>
              <a:t>23.10.2019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7FDC7-5F62-45B1-B22C-3A9F6846284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8986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A7877-84F9-4F95-A3B5-134B6793D0B9}" type="datetimeFigureOut">
              <a:rPr lang="de-DE" smtClean="0"/>
              <a:t>23.10.2019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7FDC7-5F62-45B1-B22C-3A9F6846284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4711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f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3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A7877-84F9-4F95-A3B5-134B6793D0B9}" type="datetimeFigureOut">
              <a:rPr lang="de-DE" smtClean="0"/>
              <a:t>23.10.2019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C7FDC7-5F62-45B1-B22C-3A9F6846284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1051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3098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1120" y="71120"/>
            <a:ext cx="12029439" cy="5216813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b="1" cap="none" spc="0" dirty="0" smtClean="0">
              <a:ln w="9525">
                <a:solidFill>
                  <a:srgbClr val="002060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rgbClr val="002060">
                    <a:alpha val="40000"/>
                  </a:srgb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cap="none" spc="0" dirty="0" smtClean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پر نما  قلـبم  را  از  محبت  و  قوت</a:t>
            </a:r>
          </a:p>
          <a:p>
            <a:pPr algn="ctr" rtl="1">
              <a:lnSpc>
                <a:spcPct val="150000"/>
              </a:lnSpc>
            </a:pPr>
            <a:r>
              <a:rPr lang="fa-IR" sz="6600" b="1" dirty="0" smtClean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لـبـریـز  کـن  وجـودم  را </a:t>
            </a:r>
          </a:p>
          <a:p>
            <a:pPr algn="ctr" rtl="1">
              <a:lnSpc>
                <a:spcPct val="150000"/>
              </a:lnSpc>
            </a:pPr>
            <a:r>
              <a:rPr lang="fa-IR" sz="6600" b="1" dirty="0" smtClean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از  حـضـورت  خـداونـد</a:t>
            </a:r>
            <a:endParaRPr lang="en-US" sz="6600" b="1" cap="none" spc="0" dirty="0">
              <a:ln w="9525">
                <a:solidFill>
                  <a:srgbClr val="002060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rgbClr val="002060">
                    <a:alpha val="40000"/>
                  </a:srgb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70178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1120" y="71120"/>
            <a:ext cx="12029439" cy="5139869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b="1" cap="none" spc="0" dirty="0" smtClean="0">
              <a:ln w="9525">
                <a:solidFill>
                  <a:srgbClr val="002060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rgbClr val="002060">
                    <a:alpha val="40000"/>
                  </a:srgb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200000"/>
              </a:lnSpc>
            </a:pPr>
            <a:r>
              <a:rPr lang="fa-IR" sz="7200" b="1" cap="none" spc="0" dirty="0" smtClean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می پرستمت با تمام جان</a:t>
            </a:r>
          </a:p>
          <a:p>
            <a:pPr algn="ctr" rtl="1">
              <a:lnSpc>
                <a:spcPct val="200000"/>
              </a:lnSpc>
            </a:pPr>
            <a:r>
              <a:rPr lang="fa-IR" sz="7200" b="1" dirty="0" smtClean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می ستایمت با روح و روان</a:t>
            </a:r>
          </a:p>
        </p:txBody>
      </p:sp>
    </p:spTree>
    <p:extLst>
      <p:ext uri="{BB962C8B-B14F-4D97-AF65-F5344CB8AC3E}">
        <p14:creationId xmlns:p14="http://schemas.microsoft.com/office/powerpoint/2010/main" val="27277093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1120" y="71120"/>
            <a:ext cx="12029439" cy="5632311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b="1" cap="none" spc="0" dirty="0" smtClean="0">
              <a:ln w="9525">
                <a:solidFill>
                  <a:srgbClr val="002060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rgbClr val="002060">
                    <a:alpha val="40000"/>
                  </a:srgb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7200" b="1" cap="none" spc="0" dirty="0" smtClean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می پرستمت چون می دانم که</a:t>
            </a:r>
          </a:p>
          <a:p>
            <a:pPr algn="ctr" rtl="1">
              <a:lnSpc>
                <a:spcPct val="150000"/>
              </a:lnSpc>
            </a:pPr>
            <a:r>
              <a:rPr lang="fa-IR" sz="7200" b="1" dirty="0" smtClean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تو خداوندی  تو خداوندی</a:t>
            </a:r>
            <a:endParaRPr lang="fa-IR" sz="7200" b="1" dirty="0">
              <a:ln w="9525">
                <a:solidFill>
                  <a:srgbClr val="002060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rgbClr val="002060">
                    <a:alpha val="40000"/>
                  </a:srgb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7200" b="1" dirty="0" smtClean="0">
                <a:ln w="9525">
                  <a:solidFill>
                    <a:srgbClr val="002060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rgbClr val="002060">
                      <a:alpha val="40000"/>
                    </a:srgb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تو خداوندی  تو خداوندی</a:t>
            </a:r>
          </a:p>
        </p:txBody>
      </p:sp>
    </p:spTree>
    <p:extLst>
      <p:ext uri="{BB962C8B-B14F-4D97-AF65-F5344CB8AC3E}">
        <p14:creationId xmlns:p14="http://schemas.microsoft.com/office/powerpoint/2010/main" val="2435019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00196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</Words>
  <Application>Microsoft Office PowerPoint</Application>
  <PresentationFormat>Widescreen</PresentationFormat>
  <Paragraphs>11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1</cp:revision>
  <dcterms:created xsi:type="dcterms:W3CDTF">2019-10-23T15:20:54Z</dcterms:created>
  <dcterms:modified xsi:type="dcterms:W3CDTF">2019-10-23T15:21:12Z</dcterms:modified>
</cp:coreProperties>
</file>