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56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7D86-6764-4C94-AEA8-5082CBE11399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C702-F759-415A-B14B-CCC148CA53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557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7D86-6764-4C94-AEA8-5082CBE11399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C702-F759-415A-B14B-CCC148CA53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548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7D86-6764-4C94-AEA8-5082CBE11399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C702-F759-415A-B14B-CCC148CA53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1170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7D86-6764-4C94-AEA8-5082CBE11399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C702-F759-415A-B14B-CCC148CA53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2942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7D86-6764-4C94-AEA8-5082CBE11399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C702-F759-415A-B14B-CCC148CA53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0645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7D86-6764-4C94-AEA8-5082CBE11399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C702-F759-415A-B14B-CCC148CA53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0008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7D86-6764-4C94-AEA8-5082CBE11399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C702-F759-415A-B14B-CCC148CA53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558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7D86-6764-4C94-AEA8-5082CBE11399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C702-F759-415A-B14B-CCC148CA53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0312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7D86-6764-4C94-AEA8-5082CBE11399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C702-F759-415A-B14B-CCC148CA53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980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7D86-6764-4C94-AEA8-5082CBE11399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C702-F759-415A-B14B-CCC148CA53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6546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7D86-6764-4C94-AEA8-5082CBE11399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C702-F759-415A-B14B-CCC148CA53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406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07D86-6764-4C94-AEA8-5082CBE11399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EC702-F759-415A-B14B-CCC148CA53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6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8600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91440"/>
            <a:ext cx="12120879" cy="6093976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بین بر صلیب عیسی  را </a:t>
            </a:r>
          </a:p>
          <a:p>
            <a:pPr algn="r" rtl="1"/>
            <a:endParaRPr lang="fa-IR" sz="28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72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کـآن  فرزند  خدا</a:t>
            </a:r>
            <a:endParaRPr lang="fa-IR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endParaRPr lang="fa-IR" sz="28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بهر گناهان  من </a:t>
            </a:r>
          </a:p>
          <a:p>
            <a:pPr algn="r" rtl="1"/>
            <a:endParaRPr lang="fa-IR" sz="28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شد  مصلوب از  وفا</a:t>
            </a:r>
            <a:endParaRPr lang="en-US" sz="72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76329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91440"/>
            <a:ext cx="12120879" cy="6093976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نام  او  عزیز  است </a:t>
            </a:r>
          </a:p>
          <a:p>
            <a:pPr algn="r" rtl="1"/>
            <a:endParaRPr lang="fa-IR" sz="28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72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جان  را  کند  شادان</a:t>
            </a:r>
            <a:endParaRPr lang="fa-IR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endParaRPr lang="fa-IR" sz="28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انــوار  رحـمت  او</a:t>
            </a:r>
          </a:p>
          <a:p>
            <a:pPr algn="r" rtl="1"/>
            <a:endParaRPr lang="fa-IR" sz="28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دل  را  کند  تابان</a:t>
            </a:r>
            <a:endParaRPr lang="en-US" sz="72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59520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91440"/>
            <a:ext cx="12120879" cy="6093976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خونش  بشسته  جرمم</a:t>
            </a:r>
          </a:p>
          <a:p>
            <a:pPr algn="r" rtl="1"/>
            <a:endParaRPr lang="fa-IR" sz="28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72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از  مهر  و  از  رأفت</a:t>
            </a:r>
            <a:endParaRPr lang="fa-IR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endParaRPr lang="fa-IR" sz="28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نامش  دهد  تسلـی </a:t>
            </a:r>
          </a:p>
          <a:p>
            <a:pPr algn="r" rtl="1"/>
            <a:endParaRPr lang="fa-IR" sz="28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از  فیض  و  از  رحمت</a:t>
            </a:r>
            <a:endParaRPr lang="en-US" sz="72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46849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91440"/>
            <a:ext cx="12120879" cy="6093976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نام  او  عزیز  است </a:t>
            </a:r>
          </a:p>
          <a:p>
            <a:pPr algn="r" rtl="1"/>
            <a:endParaRPr lang="fa-IR" sz="28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72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جان  را  کند  شادان</a:t>
            </a:r>
            <a:endParaRPr lang="fa-IR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endParaRPr lang="fa-IR" sz="28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انــوار  رحـمت  او</a:t>
            </a:r>
          </a:p>
          <a:p>
            <a:pPr algn="r" rtl="1"/>
            <a:endParaRPr lang="fa-IR" sz="28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دل  را  کند  تابان</a:t>
            </a:r>
            <a:endParaRPr lang="en-US" sz="72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19281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91440"/>
            <a:ext cx="12120879" cy="6093976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پشت  و  پناه  من  اوست </a:t>
            </a:r>
          </a:p>
          <a:p>
            <a:pPr algn="r" rtl="1"/>
            <a:endParaRPr lang="fa-IR" sz="28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72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هم  رهبر  و مُـعـین</a:t>
            </a:r>
            <a:endParaRPr lang="fa-IR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endParaRPr lang="fa-IR" sz="28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دیـگر  چه  غمی  مراست</a:t>
            </a:r>
          </a:p>
          <a:p>
            <a:pPr algn="r" rtl="1"/>
            <a:endParaRPr lang="fa-IR" sz="28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در  روز  واپـسـیـن</a:t>
            </a:r>
            <a:endParaRPr lang="en-US" sz="72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04430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91440"/>
            <a:ext cx="12120879" cy="6093976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نام  او  عزیز  است </a:t>
            </a:r>
          </a:p>
          <a:p>
            <a:pPr algn="r" rtl="1"/>
            <a:endParaRPr lang="fa-IR" sz="28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72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جان  را  کند  شادان</a:t>
            </a:r>
            <a:endParaRPr lang="fa-IR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endParaRPr lang="fa-IR" sz="28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انــوار  رحـمت  او</a:t>
            </a:r>
          </a:p>
          <a:p>
            <a:pPr algn="r" rtl="1"/>
            <a:endParaRPr lang="fa-IR" sz="28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دل  را  کند  تابان</a:t>
            </a:r>
            <a:endParaRPr lang="en-US" sz="72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71443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5765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1</cp:revision>
  <dcterms:created xsi:type="dcterms:W3CDTF">2019-10-23T14:22:51Z</dcterms:created>
  <dcterms:modified xsi:type="dcterms:W3CDTF">2019-10-23T14:23:06Z</dcterms:modified>
</cp:coreProperties>
</file>