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91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4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46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53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76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99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88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606B-94A3-49FB-A0FA-811F106F2DC4}" type="datetimeFigureOut">
              <a:rPr lang="en-GB" smtClean="0"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95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77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3624" y="467974"/>
            <a:ext cx="8979408" cy="30162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" b="1" i="1" cap="none" spc="0" dirty="0" smtClean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cap="none" spc="0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  جـای  غـم  هـا</a:t>
            </a:r>
            <a:endParaRPr lang="fa-IR" sz="5400" b="1" i="1" cap="none" spc="0" dirty="0" smtClean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0" b="1" i="1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cap="none" spc="0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رنـج  و  غـصـه هـا</a:t>
            </a:r>
            <a:endParaRPr lang="fa-IR" sz="5400" b="1" i="1" cap="none" spc="0" dirty="0" smtClean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0" b="1" i="1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 پـذیـرم  شـادی  خـدا</a:t>
            </a:r>
            <a:endParaRPr lang="en-US" sz="5400" b="1" i="1" cap="none" spc="0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113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3624" y="467974"/>
            <a:ext cx="8979408" cy="30162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" b="1" i="1" cap="none" spc="0" dirty="0" smtClean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cap="none" spc="0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  جـای  گـنـاه </a:t>
            </a:r>
            <a:endParaRPr lang="fa-IR" sz="5400" b="1" i="1" cap="none" spc="0" dirty="0" smtClean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0" b="1" i="1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cap="none" spc="0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شـرم  و  اشـتـبـاه</a:t>
            </a:r>
            <a:endParaRPr lang="fa-IR" sz="5400" b="1" i="1" cap="none" spc="0" dirty="0" smtClean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0" b="1" i="1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آزادی  دارم  در </a:t>
            </a:r>
            <a:r>
              <a:rPr lang="fa-IR" sz="5400" b="1" i="1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نـام  عـیـسی </a:t>
            </a:r>
            <a:endParaRPr lang="en-US" sz="5400" b="1" i="1" cap="none" spc="0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422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3624" y="467974"/>
            <a:ext cx="8979408" cy="30162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800" b="1" i="1" cap="none" spc="0" dirty="0" smtClean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cap="none" spc="0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پــذیــرم  خــداونــد</a:t>
            </a:r>
          </a:p>
          <a:p>
            <a:pPr algn="ctr" rtl="1"/>
            <a:endParaRPr lang="fa-IR" sz="1000" b="1" i="1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cap="none" spc="0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پــذیــرم  خــداونــد </a:t>
            </a:r>
          </a:p>
          <a:p>
            <a:pPr algn="ctr" rtl="1"/>
            <a:endParaRPr lang="fa-IR" sz="1000" b="1" i="1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i="1" dirty="0" smtClean="0">
                <a:ln w="9525">
                  <a:solidFill>
                    <a:srgbClr val="FFC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پــذیــرم  در نـام  عـیـسی </a:t>
            </a:r>
            <a:endParaRPr lang="en-US" sz="5400" b="1" i="1" cap="none" spc="0" dirty="0">
              <a:ln w="9525">
                <a:solidFill>
                  <a:srgbClr val="FFC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686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527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2018-08-08T12:05:47Z</dcterms:created>
  <dcterms:modified xsi:type="dcterms:W3CDTF">2019-10-22T14:24:42Z</dcterms:modified>
</cp:coreProperties>
</file>