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B923-AB39-4F07-AF85-D98D596C4B8E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F7CF8-690F-495F-AFFF-B18D4B8D0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5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F7CF8-690F-495F-AFFF-B18D4B8D01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2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3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8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0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8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1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1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75EC-BA49-461C-AAB3-451188FA7FD0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4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111760"/>
            <a:ext cx="12009120" cy="34163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بـچــشــیـد</a:t>
            </a:r>
            <a:r>
              <a:rPr lang="en-GB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و</a:t>
            </a:r>
            <a:r>
              <a:rPr lang="en-GB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بــبـیـنـید</a:t>
            </a:r>
            <a:endParaRPr lang="fa-IR" sz="72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کــه </a:t>
            </a:r>
            <a:r>
              <a:rPr lang="en-GB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خداونـد </a:t>
            </a:r>
            <a:r>
              <a:rPr lang="en-GB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نـیکـوسـت</a:t>
            </a:r>
            <a:endParaRPr lang="en-US" sz="7200" b="1" i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4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110720" cy="3277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کـاخـی   زِ  حـمـد  سازیـد </a:t>
            </a:r>
            <a:endParaRPr lang="fa-IR" sz="72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 را  بـرافـــرازیـــد</a:t>
            </a:r>
            <a:endParaRPr lang="en-US" sz="72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9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09120" cy="424731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 </a:t>
            </a: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قـلـب  و  </a:t>
            </a: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زبــان</a:t>
            </a:r>
            <a:endParaRPr lang="en-GB" sz="72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20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 حمد  و  </a:t>
            </a: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شـکـرگـویـان</a:t>
            </a:r>
            <a:endParaRPr lang="en-GB" sz="72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20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بــهـــر  </a:t>
            </a: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شــاه  شــاهــان </a:t>
            </a:r>
            <a:endParaRPr lang="fa-IR" sz="72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11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2778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بـهـرش  </a:t>
            </a: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سـرود  خـوانـیـد </a:t>
            </a:r>
            <a:endParaRPr lang="fa-IR" sz="72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  شـادی  سـرایـیـد </a:t>
            </a:r>
            <a:endParaRPr lang="en-US" sz="72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20880" cy="540147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مــهـرش  </a:t>
            </a: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بــی زوال </a:t>
            </a:r>
            <a:endParaRPr lang="en-GB" sz="72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13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13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آن  شـاه  پــر جــلال </a:t>
            </a:r>
            <a:endParaRPr lang="en-GB" sz="72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3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وصــفــش ســرایـیـد </a:t>
            </a:r>
            <a:endParaRPr lang="en-GB" sz="72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3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بـــهـــرش  ســرود  خــوانــیـد</a:t>
            </a:r>
          </a:p>
        </p:txBody>
      </p:sp>
    </p:spTree>
    <p:extLst>
      <p:ext uri="{BB962C8B-B14F-4D97-AF65-F5344CB8AC3E}">
        <p14:creationId xmlns:p14="http://schemas.microsoft.com/office/powerpoint/2010/main" val="14268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</Words>
  <Application>Microsoft Office PowerPoint</Application>
  <PresentationFormat>Widescreen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2018-08-18T22:12:55Z</dcterms:created>
  <dcterms:modified xsi:type="dcterms:W3CDTF">2019-10-22T14:10:40Z</dcterms:modified>
</cp:coreProperties>
</file>