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8B923-AB39-4F07-AF85-D98D596C4B8E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4F7CF8-690F-495F-AFFF-B18D4B8D0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255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F7CF8-690F-495F-AFFF-B18D4B8D012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916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521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87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436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39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857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989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903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588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510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81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31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D75EC-BA49-461C-AAB3-451188FA7FD0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748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343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111760"/>
            <a:ext cx="12009120" cy="341632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2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بـچــشــیـد</a:t>
            </a:r>
            <a:r>
              <a:rPr lang="en-GB" sz="72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2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و</a:t>
            </a:r>
            <a:r>
              <a:rPr lang="en-GB" sz="72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2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بــبـیـنـید</a:t>
            </a:r>
            <a:endParaRPr lang="fa-IR" sz="7200" b="1" i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کــه </a:t>
            </a:r>
            <a:r>
              <a:rPr lang="en-GB" sz="72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2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خداونـد </a:t>
            </a:r>
            <a:r>
              <a:rPr lang="en-GB" sz="72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2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نـیکـوسـت</a:t>
            </a:r>
            <a:endParaRPr lang="en-US" sz="7200" b="1" i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5743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0"/>
            <a:ext cx="12110720" cy="327782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2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کـاخـی   زِ  حـمـد  سازیـد </a:t>
            </a:r>
            <a:endParaRPr lang="fa-IR" sz="72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او  را  بـرافـــرازیـــد</a:t>
            </a:r>
            <a:endParaRPr lang="en-US" sz="72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3794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0"/>
            <a:ext cx="12009120" cy="424731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1400" b="1" i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  </a:t>
            </a:r>
            <a:r>
              <a:rPr lang="fa-IR" sz="72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قـلـب  و  </a:t>
            </a:r>
            <a:r>
              <a:rPr lang="fa-IR" sz="72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زبــان</a:t>
            </a:r>
            <a:endParaRPr lang="en-GB" sz="7200" b="1" i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20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20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  حمد  و  </a:t>
            </a:r>
            <a:r>
              <a:rPr lang="fa-IR" sz="72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شـکـرگـویـان</a:t>
            </a:r>
            <a:endParaRPr lang="en-GB" sz="7200" b="1" i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en-GB" sz="20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بــهـــر  </a:t>
            </a:r>
            <a:r>
              <a:rPr lang="fa-IR" sz="72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شــاه  شــاهــان </a:t>
            </a:r>
            <a:endParaRPr lang="fa-IR" sz="72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0117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27782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2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بـهـرش  </a:t>
            </a:r>
            <a:r>
              <a:rPr lang="fa-IR" sz="72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سـرود  خـوانـیـد </a:t>
            </a:r>
            <a:endParaRPr lang="fa-IR" sz="72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بـا  شـادی  سـرایـیـد </a:t>
            </a:r>
            <a:endParaRPr lang="en-US" sz="72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709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1120"/>
            <a:ext cx="12120880" cy="540147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b="1" i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مــهـرش  </a:t>
            </a:r>
            <a:r>
              <a:rPr lang="fa-IR" sz="72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بــی زوال </a:t>
            </a:r>
            <a:endParaRPr lang="en-GB" sz="7200" b="1" i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13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13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2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آن  شـاه  پــر جــلال </a:t>
            </a:r>
            <a:endParaRPr lang="en-GB" sz="7200" b="1" i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13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وصــفــش ســرایـیـد </a:t>
            </a:r>
            <a:endParaRPr lang="en-GB" sz="7200" b="1" i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13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بـــهـــرش  ســرود  خــوانــیـد</a:t>
            </a:r>
          </a:p>
        </p:txBody>
      </p:sp>
    </p:spTree>
    <p:extLst>
      <p:ext uri="{BB962C8B-B14F-4D97-AF65-F5344CB8AC3E}">
        <p14:creationId xmlns:p14="http://schemas.microsoft.com/office/powerpoint/2010/main" val="142686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3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48</Words>
  <Application>Microsoft Office PowerPoint</Application>
  <PresentationFormat>Widescreen</PresentationFormat>
  <Paragraphs>21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7</cp:revision>
  <dcterms:created xsi:type="dcterms:W3CDTF">2018-08-18T22:12:55Z</dcterms:created>
  <dcterms:modified xsi:type="dcterms:W3CDTF">2019-10-22T14:10:40Z</dcterms:modified>
</cp:coreProperties>
</file>