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37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82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354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72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68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29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34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19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71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27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97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215B-0492-4A16-AE47-D72D5912BC0B}" type="datetimeFigureOut">
              <a:rPr lang="de-DE" smtClean="0"/>
              <a:t>22.10.2019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B018F-DDCF-45F6-A706-DB08F4F4D6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98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829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034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91999" cy="34778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من هر روزه می گویی </a:t>
            </a:r>
          </a:p>
          <a:p>
            <a:pPr algn="ctr" rtl="1"/>
            <a:endParaRPr lang="fa-IR" sz="20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من فرزند تو هستم</a:t>
            </a:r>
          </a:p>
          <a:p>
            <a:pPr algn="ctr" rtl="1"/>
            <a:endParaRPr lang="fa-IR" sz="20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یادِ من می آوری گویی که میراث تو هستم</a:t>
            </a:r>
            <a:endParaRPr lang="en-US" sz="54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281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91999" cy="34778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من هر روزه می گویی </a:t>
            </a:r>
          </a:p>
          <a:p>
            <a:pPr algn="ctr" rtl="1"/>
            <a:endParaRPr lang="fa-IR" sz="20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مترس که من با تو هستم</a:t>
            </a:r>
          </a:p>
          <a:p>
            <a:pPr algn="ctr" rtl="1"/>
            <a:endParaRPr lang="fa-IR" sz="20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بالهایت می پوشانی مرا که دل به تو بستم</a:t>
            </a:r>
            <a:endParaRPr lang="en-US" sz="54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5332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91999" cy="261610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را دانم که هستی هردم به یادم</a:t>
            </a:r>
          </a:p>
          <a:p>
            <a:pPr algn="ctr" rtl="1"/>
            <a:endParaRPr lang="fa-IR" sz="32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را دانم در تو امنیت دارم </a:t>
            </a:r>
            <a:endParaRPr lang="en-US" sz="54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749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91999" cy="34778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را در دل ایمان دارم </a:t>
            </a:r>
          </a:p>
          <a:p>
            <a:pPr algn="ctr" rtl="1"/>
            <a:endParaRPr lang="fa-IR" sz="20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تو خداوندم هستی </a:t>
            </a:r>
          </a:p>
          <a:p>
            <a:pPr algn="ctr" rtl="1"/>
            <a:endParaRPr lang="fa-IR" sz="20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گرچه در ظاهر نبینم ولی در قلبم ساکن هستی</a:t>
            </a:r>
            <a:endParaRPr lang="en-US" sz="54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7207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91999" cy="34778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را به یاد می آورم </a:t>
            </a:r>
          </a:p>
          <a:p>
            <a:pPr algn="ctr" rtl="1"/>
            <a:endParaRPr lang="fa-IR" sz="20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نجات جانم هستی</a:t>
            </a:r>
          </a:p>
          <a:p>
            <a:pPr algn="ctr" rtl="1"/>
            <a:endParaRPr lang="fa-IR" sz="2000" b="1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3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سرودها بهرت سرایم که تو محبوب جانم هستی</a:t>
            </a:r>
            <a:endParaRPr lang="en-US" sz="53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137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91999" cy="261610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را دانم که هستی هردم به یادم</a:t>
            </a:r>
          </a:p>
          <a:p>
            <a:pPr algn="ctr" rtl="1"/>
            <a:endParaRPr lang="fa-IR" sz="32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را دانم در تو امنیت دارم </a:t>
            </a:r>
            <a:endParaRPr lang="en-US" sz="54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7443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91999" cy="261610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تو به نزد خود می خوانی </a:t>
            </a:r>
          </a:p>
          <a:p>
            <a:pPr algn="ctr" rtl="1"/>
            <a:endParaRPr lang="fa-IR" sz="32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تو فرزند خود می دانی </a:t>
            </a:r>
            <a:endParaRPr lang="en-US" sz="54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5283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1440"/>
            <a:ext cx="12191999" cy="261610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cap="none" spc="0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تو به نزد خود می خوانی </a:t>
            </a:r>
          </a:p>
          <a:p>
            <a:pPr algn="ctr" rtl="1"/>
            <a:endParaRPr lang="fa-IR" sz="3200" b="1" cap="none" spc="0" dirty="0" smtClean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 smtClean="0">
                <a:ln w="952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effectLst>
                  <a:glow rad="1397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تو محبوب  خود می دانی </a:t>
            </a:r>
            <a:endParaRPr lang="en-US" sz="5400" b="1" cap="none" spc="0" dirty="0">
              <a:ln w="9525">
                <a:solidFill>
                  <a:schemeClr val="bg2">
                    <a:lumMod val="75000"/>
                  </a:schemeClr>
                </a:solidFill>
                <a:prstDash val="solid"/>
              </a:ln>
              <a:effectLst>
                <a:glow rad="139700">
                  <a:schemeClr val="accent3">
                    <a:lumMod val="60000"/>
                    <a:lumOff val="4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6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2019-10-22T14:00:55Z</dcterms:created>
  <dcterms:modified xsi:type="dcterms:W3CDTF">2019-10-22T14:01:11Z</dcterms:modified>
</cp:coreProperties>
</file>