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85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303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12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09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423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36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772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14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75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371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52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1B29-775F-4C43-A352-62E6EAED5C70}" type="datetimeFigureOut">
              <a:rPr lang="de-DE" smtClean="0"/>
              <a:t>21.10.2019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7D533-EF73-4B26-BB0E-E39D6600AE4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671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4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0"/>
            <a:ext cx="12019279" cy="535531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طلوع تو  در صبحی تازه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پیش روم با تو خداوند  زنده</a:t>
            </a:r>
          </a:p>
          <a:p>
            <a:pPr algn="ctr" rtl="1"/>
            <a:r>
              <a:rPr lang="fa-IR" sz="2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امیدی نو  ایمانی تازه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پیش روم با تو خداوند هر  روزه 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9084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0"/>
            <a:ext cx="12019279" cy="535531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اشتیاق من بودن در توست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ایمان در من طالب روی توست</a:t>
            </a:r>
          </a:p>
          <a:p>
            <a:pPr algn="ctr" rtl="1"/>
            <a:r>
              <a:rPr lang="fa-IR" sz="2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اشتیاق من بودن در توست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ایمان در من در جستجوی توست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5979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0"/>
            <a:ext cx="12019279" cy="535531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دعای در نام تو همیشه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را می بینم پیروزم هر روزه</a:t>
            </a:r>
          </a:p>
          <a:p>
            <a:pPr algn="ctr" rtl="1"/>
            <a:r>
              <a:rPr lang="fa-IR" sz="2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کلام توست در جانم اندیشه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شاخه ام و تو بهر من ریشه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891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0"/>
            <a:ext cx="12019279" cy="5355312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اشتیاق من بودن در توست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ایمان در من طالب روی توست</a:t>
            </a:r>
          </a:p>
          <a:p>
            <a:pPr algn="ctr" rtl="1"/>
            <a:r>
              <a:rPr lang="fa-IR" sz="2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اشتیاق من بودن در توست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ایمان در من در جستجوی توست</a:t>
            </a: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403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0"/>
            <a:ext cx="12019279" cy="437042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 تو محو شکوه تو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دیدن روی تو پدر </a:t>
            </a:r>
          </a:p>
          <a:p>
            <a:pPr algn="ctr" rtl="1"/>
            <a:r>
              <a:rPr lang="fa-IR" sz="2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شنیدن از روح تو 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030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0"/>
            <a:ext cx="12019279" cy="569386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است نیاز جانم پدر </a:t>
            </a: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بمانم در آن نور تو </a:t>
            </a:r>
          </a:p>
          <a:p>
            <a:pPr algn="ctr" rtl="1"/>
            <a:r>
              <a:rPr lang="fa-IR" sz="2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6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پر گردم از روح پاکت</a:t>
            </a:r>
          </a:p>
          <a:p>
            <a:pPr algn="ctr" rtl="1"/>
            <a:endParaRPr lang="fa-IR" sz="20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قوتم بخشد فیض تو </a:t>
            </a:r>
            <a:endParaRPr lang="fa-IR" sz="6600" b="1" cap="none" spc="0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2000" b="1" cap="none" spc="0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7040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2289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2019-10-21T15:42:56Z</dcterms:created>
  <dcterms:modified xsi:type="dcterms:W3CDTF">2019-10-21T15:43:21Z</dcterms:modified>
</cp:coreProperties>
</file>