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0850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032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127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090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423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4367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772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114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775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3716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452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A1B29-775F-4C43-A352-62E6EAED5C70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6717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84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0"/>
            <a:ext cx="12019279" cy="535531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طلوع تو  در صبحی تازه</a:t>
            </a:r>
          </a:p>
          <a:p>
            <a:pPr algn="ctr" rtl="1"/>
            <a:r>
              <a:rPr lang="fa-IR" sz="2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پیش روم با تو خداوند  زنده</a:t>
            </a:r>
          </a:p>
          <a:p>
            <a:pPr algn="ctr" rtl="1"/>
            <a:r>
              <a:rPr lang="fa-IR" sz="2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امیدی نو  ایمانی تازه</a:t>
            </a:r>
          </a:p>
          <a:p>
            <a:pPr algn="ctr" rtl="1"/>
            <a:r>
              <a:rPr lang="fa-IR" sz="2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پیش روم با تو خداوند هر  روزه </a:t>
            </a:r>
            <a:endParaRPr lang="en-US" sz="66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9084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0"/>
            <a:ext cx="12019279" cy="535531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اشتیاق من بودن در توست</a:t>
            </a:r>
          </a:p>
          <a:p>
            <a:pPr algn="ctr" rtl="1"/>
            <a:r>
              <a:rPr lang="fa-IR" sz="2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ایمان در من طالب روی توست</a:t>
            </a:r>
          </a:p>
          <a:p>
            <a:pPr algn="ctr" rtl="1"/>
            <a:r>
              <a:rPr lang="fa-IR" sz="2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اشتیاق من بودن در توست</a:t>
            </a:r>
          </a:p>
          <a:p>
            <a:pPr algn="ctr" rtl="1"/>
            <a:r>
              <a:rPr lang="fa-IR" sz="2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ایمان در من در جستجوی توست</a:t>
            </a:r>
            <a:endParaRPr lang="en-US" sz="66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65979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0"/>
            <a:ext cx="12019279" cy="535531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دعای در نام تو همیشه</a:t>
            </a:r>
          </a:p>
          <a:p>
            <a:pPr algn="ctr" rtl="1"/>
            <a:r>
              <a:rPr lang="fa-IR" sz="2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این را می بینم پیروزم هر روزه</a:t>
            </a:r>
          </a:p>
          <a:p>
            <a:pPr algn="ctr" rtl="1"/>
            <a:r>
              <a:rPr lang="fa-IR" sz="2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چون کلام توست در جانم اندیشه</a:t>
            </a:r>
          </a:p>
          <a:p>
            <a:pPr algn="ctr" rtl="1"/>
            <a:r>
              <a:rPr lang="fa-IR" sz="2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من شاخه ام و تو بهر من ریشه</a:t>
            </a:r>
            <a:endParaRPr lang="en-US" sz="66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8912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0"/>
            <a:ext cx="12019279" cy="535531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اشتیاق من بودن در توست</a:t>
            </a:r>
          </a:p>
          <a:p>
            <a:pPr algn="ctr" rtl="1"/>
            <a:r>
              <a:rPr lang="fa-IR" sz="2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ایمان در من طالب روی توست</a:t>
            </a:r>
          </a:p>
          <a:p>
            <a:pPr algn="ctr" rtl="1"/>
            <a:r>
              <a:rPr lang="fa-IR" sz="2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اشتیاق من بودن در توست</a:t>
            </a:r>
          </a:p>
          <a:p>
            <a:pPr algn="ctr" rtl="1"/>
            <a:r>
              <a:rPr lang="fa-IR" sz="2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ایمان در من در جستجوی توست</a:t>
            </a:r>
            <a:endParaRPr lang="en-US" sz="66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403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0"/>
            <a:ext cx="12019279" cy="437042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حضور تو محو شکوه تو</a:t>
            </a:r>
          </a:p>
          <a:p>
            <a:pPr algn="ctr" rtl="1"/>
            <a:r>
              <a:rPr lang="fa-IR" sz="2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دیدن روی تو پدر </a:t>
            </a:r>
          </a:p>
          <a:p>
            <a:pPr algn="ctr" rtl="1"/>
            <a:r>
              <a:rPr lang="fa-IR" sz="2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شنیدن از روح تو </a:t>
            </a:r>
          </a:p>
          <a:p>
            <a:pPr algn="ctr" rtl="1"/>
            <a:r>
              <a:rPr lang="fa-IR" sz="2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0309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0"/>
            <a:ext cx="12019279" cy="569386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این است نیاز جانم پدر </a:t>
            </a:r>
          </a:p>
          <a:p>
            <a:pPr algn="ctr" rtl="1"/>
            <a:r>
              <a:rPr lang="fa-IR" sz="2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بمانم در آن نور تو </a:t>
            </a:r>
          </a:p>
          <a:p>
            <a:pPr algn="ctr" rtl="1"/>
            <a:r>
              <a:rPr lang="fa-IR" sz="2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پر گردم از روح پاکت</a:t>
            </a:r>
          </a:p>
          <a:p>
            <a:pPr algn="ctr" rtl="1"/>
            <a:endParaRPr lang="fa-IR" sz="20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قوتم بخشد فیض تو </a:t>
            </a:r>
            <a:endParaRPr lang="fa-IR" sz="66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2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7040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2289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</cp:revision>
  <dcterms:created xsi:type="dcterms:W3CDTF">2019-10-21T15:42:56Z</dcterms:created>
  <dcterms:modified xsi:type="dcterms:W3CDTF">2019-10-21T15:43:21Z</dcterms:modified>
</cp:coreProperties>
</file>