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19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99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47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56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28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532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315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14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00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87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95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E1A-EB3E-4953-B16B-4D8C5E3418EF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F661D-8B0F-433B-8D96-755A4A2E6E6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882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9000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39599" cy="449353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 تـمـام  وجـود  خـود</a:t>
            </a:r>
          </a:p>
          <a:p>
            <a:pPr algn="ctr" rtl="1"/>
            <a:r>
              <a:rPr lang="fa-IR" sz="4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پـرسـتـیـم  نـامـت  را</a:t>
            </a:r>
          </a:p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48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(۴)</a:t>
            </a:r>
            <a:endParaRPr lang="en-US" sz="48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29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39599" cy="366254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قـلـب هـای  مـا  ،  فــریــاد  مـا</a:t>
            </a:r>
          </a:p>
          <a:p>
            <a:pPr algn="ctr" rtl="1"/>
            <a:r>
              <a:rPr lang="fa-IR" sz="4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جـلال  دهـنـد  نـامـت  را</a:t>
            </a:r>
          </a:p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350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39599" cy="366254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32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چـون  تو  عـیسـی  ،  ای  پـادشـاه</a:t>
            </a:r>
          </a:p>
          <a:p>
            <a:pPr algn="ctr" rtl="1"/>
            <a:r>
              <a:rPr lang="fa-IR" sz="4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4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تـنـهـا  تـویـی  خـدا</a:t>
            </a:r>
          </a:p>
          <a:p>
            <a:pPr algn="ctr" rtl="1"/>
            <a:endParaRPr lang="fa-IR" sz="28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552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56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2019-10-21T15:16:08Z</dcterms:created>
  <dcterms:modified xsi:type="dcterms:W3CDTF">2019-10-21T15:16:31Z</dcterms:modified>
</cp:coreProperties>
</file>