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460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004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125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299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30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71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771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13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60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22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4735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84278-81B3-498A-97C6-998F4BF19496}" type="datetimeFigureOut">
              <a:rPr lang="de-DE" smtClean="0"/>
              <a:t>17.10.2019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3D579-55A4-43E5-91E2-6A460D9E99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2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4565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080" y="0"/>
            <a:ext cx="11937999" cy="438581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2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 جان  و  دل  خواهم  تو  را </a:t>
            </a:r>
          </a:p>
          <a:p>
            <a:pPr algn="ctr" rtl="1">
              <a:lnSpc>
                <a:spcPct val="150000"/>
              </a:lnSpc>
            </a:pPr>
            <a:r>
              <a:rPr lang="fa-IR" sz="6200" b="1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عیسی  به  قلب  من  درآ</a:t>
            </a:r>
          </a:p>
          <a:p>
            <a:pPr algn="ctr" rtl="1">
              <a:lnSpc>
                <a:spcPct val="150000"/>
              </a:lnSpc>
            </a:pPr>
            <a:r>
              <a:rPr lang="fa-IR" sz="62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باشد تو  را  آنجا  سـَرا </a:t>
            </a:r>
            <a:r>
              <a:rPr lang="fa-IR" sz="6200" b="1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کن  رهبری  مرا</a:t>
            </a:r>
            <a:endParaRPr lang="en-US" sz="6200" b="1" cap="none" spc="0" dirty="0">
              <a:ln w="9525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3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046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080" y="0"/>
            <a:ext cx="11937999" cy="438581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2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غوغا  و  شور  این  جهان</a:t>
            </a:r>
          </a:p>
          <a:p>
            <a:pPr algn="ctr" rtl="1">
              <a:lnSpc>
                <a:spcPct val="150000"/>
              </a:lnSpc>
            </a:pPr>
            <a:r>
              <a:rPr lang="fa-IR" sz="6200" b="1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نامت  کند  از  دل  نهان </a:t>
            </a:r>
          </a:p>
          <a:p>
            <a:pPr algn="ctr" rtl="1">
              <a:lnSpc>
                <a:spcPct val="150000"/>
              </a:lnSpc>
            </a:pPr>
            <a:r>
              <a:rPr lang="fa-IR" sz="61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لیکن تویی نیکو شبان ظاهر کنی خود را </a:t>
            </a:r>
            <a:endParaRPr lang="en-US" sz="6100" b="1" cap="none" spc="0" dirty="0">
              <a:ln w="9525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3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8634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080" y="0"/>
            <a:ext cx="11937999" cy="433965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2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خودخواهی  و  کبر  و  غرور</a:t>
            </a:r>
          </a:p>
          <a:p>
            <a:pPr algn="ctr" rtl="1">
              <a:lnSpc>
                <a:spcPct val="150000"/>
              </a:lnSpc>
            </a:pPr>
            <a:r>
              <a:rPr lang="fa-IR" sz="6200" b="1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 من  نما  یکباره  دور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گردان تو قلبم پر سرور خواهم از دل تو را </a:t>
            </a:r>
            <a:endParaRPr lang="en-US" sz="6000" b="1" cap="none" spc="0" dirty="0">
              <a:ln w="9525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3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489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080" y="0"/>
            <a:ext cx="11937999" cy="433965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2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این  روح  سرگردان  من</a:t>
            </a:r>
          </a:p>
          <a:p>
            <a:pPr algn="ctr" rtl="1">
              <a:lnSpc>
                <a:spcPct val="150000"/>
              </a:lnSpc>
            </a:pPr>
            <a:r>
              <a:rPr lang="fa-IR" sz="6200" b="1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وین  قلب  نافرمان  من 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آی  و کن درمان من  فرمان برم جانا</a:t>
            </a:r>
            <a:endParaRPr lang="en-US" sz="6000" b="1" cap="none" spc="0" dirty="0">
              <a:ln w="9525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3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88895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080" y="0"/>
            <a:ext cx="11937999" cy="433965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2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گر  این  دل  از  عیسی  شود</a:t>
            </a:r>
          </a:p>
          <a:p>
            <a:pPr algn="ctr" rtl="1">
              <a:lnSpc>
                <a:spcPct val="150000"/>
              </a:lnSpc>
            </a:pPr>
            <a:r>
              <a:rPr lang="fa-IR" sz="6200" b="1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هرچیز  روح افزا  شود</a:t>
            </a:r>
          </a:p>
          <a:p>
            <a:pPr algn="ctr" rtl="1">
              <a:lnSpc>
                <a:spcPct val="150000"/>
              </a:lnSpc>
            </a:pPr>
            <a:r>
              <a:rPr lang="fa-IR" sz="63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زشتی رود زیبا شود  تازه شود  دنیا</a:t>
            </a:r>
            <a:endParaRPr lang="en-US" sz="6300" b="1" cap="none" spc="0" dirty="0">
              <a:ln w="9525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3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9282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080" y="0"/>
            <a:ext cx="11937999" cy="440889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62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سرتاسر  قلبم  اگر</a:t>
            </a:r>
          </a:p>
          <a:p>
            <a:pPr algn="ctr" rtl="1">
              <a:lnSpc>
                <a:spcPct val="150000"/>
              </a:lnSpc>
            </a:pPr>
            <a:r>
              <a:rPr lang="fa-IR" sz="6200" b="1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 آنِ  تو  باشد  دگر</a:t>
            </a:r>
          </a:p>
          <a:p>
            <a:pPr algn="ctr" rtl="1">
              <a:lnSpc>
                <a:spcPct val="150000"/>
              </a:lnSpc>
            </a:pPr>
            <a:r>
              <a:rPr lang="fa-IR" sz="6200" b="1" cap="none" spc="0" dirty="0" smtClean="0">
                <a:ln w="9525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accent3">
                      <a:lumMod val="5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چیزی نخواهم ای  پدر  پس ای خدا  بیا</a:t>
            </a:r>
            <a:endParaRPr lang="en-US" sz="6200" b="1" cap="none" spc="0" dirty="0">
              <a:ln w="9525">
                <a:solidFill>
                  <a:schemeClr val="bg2">
                    <a:lumMod val="2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accent3">
                    <a:lumMod val="5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9968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532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2019-10-17T12:35:14Z</dcterms:created>
  <dcterms:modified xsi:type="dcterms:W3CDTF">2019-10-17T12:35:30Z</dcterms:modified>
</cp:coreProperties>
</file>